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8" r:id="rId4"/>
  </p:sldMasterIdLst>
  <p:notesMasterIdLst>
    <p:notesMasterId r:id="rId25"/>
  </p:notesMasterIdLst>
  <p:handoutMasterIdLst>
    <p:handoutMasterId r:id="rId26"/>
  </p:handoutMasterIdLst>
  <p:sldIdLst>
    <p:sldId id="377" r:id="rId5"/>
    <p:sldId id="485" r:id="rId6"/>
    <p:sldId id="390" r:id="rId7"/>
    <p:sldId id="487" r:id="rId8"/>
    <p:sldId id="409" r:id="rId9"/>
    <p:sldId id="411" r:id="rId10"/>
    <p:sldId id="415" r:id="rId11"/>
    <p:sldId id="416" r:id="rId12"/>
    <p:sldId id="488" r:id="rId13"/>
    <p:sldId id="489" r:id="rId14"/>
    <p:sldId id="496" r:id="rId15"/>
    <p:sldId id="492" r:id="rId16"/>
    <p:sldId id="493" r:id="rId17"/>
    <p:sldId id="497" r:id="rId18"/>
    <p:sldId id="490" r:id="rId19"/>
    <p:sldId id="491" r:id="rId20"/>
    <p:sldId id="494" r:id="rId21"/>
    <p:sldId id="495" r:id="rId22"/>
    <p:sldId id="498" r:id="rId23"/>
    <p:sldId id="408" r:id="rId24"/>
  </p:sldIdLst>
  <p:sldSz cx="12192000" cy="6858000"/>
  <p:notesSz cx="6858000" cy="9144000"/>
  <p:defaultText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6194743-3C7C-499C-B327-CF08643433A4}">
          <p14:sldIdLst>
            <p14:sldId id="377"/>
            <p14:sldId id="485"/>
            <p14:sldId id="390"/>
            <p14:sldId id="487"/>
            <p14:sldId id="409"/>
            <p14:sldId id="411"/>
            <p14:sldId id="415"/>
            <p14:sldId id="416"/>
            <p14:sldId id="488"/>
            <p14:sldId id="489"/>
            <p14:sldId id="496"/>
            <p14:sldId id="492"/>
            <p14:sldId id="493"/>
            <p14:sldId id="497"/>
            <p14:sldId id="490"/>
            <p14:sldId id="491"/>
            <p14:sldId id="494"/>
            <p14:sldId id="495"/>
            <p14:sldId id="498"/>
            <p14:sldId id="4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5C5C5"/>
    <a:srgbClr val="F0F0F0"/>
    <a:srgbClr val="1BCEFB"/>
    <a:srgbClr val="1B1464"/>
    <a:srgbClr val="3E3E3E"/>
    <a:srgbClr val="00C57F"/>
    <a:srgbClr val="990000"/>
    <a:srgbClr val="F8F8F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81" autoAdjust="0"/>
    <p:restoredTop sz="91396" autoAdjust="0"/>
  </p:normalViewPr>
  <p:slideViewPr>
    <p:cSldViewPr snapToGrid="0" showGuides="1">
      <p:cViewPr varScale="1">
        <p:scale>
          <a:sx n="100" d="100"/>
          <a:sy n="100" d="100"/>
        </p:scale>
        <p:origin x="393" y="48"/>
      </p:cViewPr>
      <p:guideLst>
        <p:guide orient="horz" pos="2160"/>
        <p:guide pos="384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90" d="100"/>
          <a:sy n="90" d="100"/>
        </p:scale>
        <p:origin x="3774" y="78"/>
      </p:cViewPr>
      <p:guideLst/>
    </p:cSldViewPr>
  </p:notesViewPr>
  <p:gridSpacing cx="1522800" cy="1522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AB3E6E3-061B-41A2-BBDC-C5312A04A40A}" type="datetime1">
              <a:rPr lang="es-ES" smtClean="0"/>
              <a:t>15/10/2024</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78FE58C-C1A6-4C4C-90C2-B7F5B0504B2D}" type="slidenum">
              <a:rPr lang="es-ES" smtClean="0"/>
              <a:t>‹#›</a:t>
            </a:fld>
            <a:endParaRPr lang="es-ES" dirty="0"/>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145992C-CBBF-4F24-8325-F5CB0EAAC0E9}" type="datetime1">
              <a:rPr lang="es-ES" noProof="0" smtClean="0"/>
              <a:t>15/10/2024</a:t>
            </a:fld>
            <a:endParaRPr lang="es-ES" noProof="0"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_tradn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Editar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10E1E9A-E921-4174-A0FC-51868D7AC568}" type="slidenum">
              <a:rPr lang="es-ES" noProof="0" smtClean="0"/>
              <a:t>‹#›</a:t>
            </a:fld>
            <a:endParaRPr lang="es-ES" noProof="0" dirty="0"/>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hf hdr="0" ftr="0" dt="0"/>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1</a:t>
            </a:fld>
            <a:endParaRPr lang="es-ES" noProof="0" dirty="0"/>
          </a:p>
        </p:txBody>
      </p:sp>
    </p:spTree>
    <p:extLst>
      <p:ext uri="{BB962C8B-B14F-4D97-AF65-F5344CB8AC3E}">
        <p14:creationId xmlns:p14="http://schemas.microsoft.com/office/powerpoint/2010/main" val="3425303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95818-A189-F079-A057-F7FC48D84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844B7-A34E-658A-0FE8-4CB86BAB8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D1F59-783C-DDB3-E3B6-35D566DB906D}"/>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E7B0CE29-522F-158F-412F-16A28BCD4BE1}"/>
              </a:ext>
            </a:extLst>
          </p:cNvPr>
          <p:cNvSpPr>
            <a:spLocks noGrp="1"/>
          </p:cNvSpPr>
          <p:nvPr>
            <p:ph type="sldNum" sz="quarter" idx="5"/>
          </p:nvPr>
        </p:nvSpPr>
        <p:spPr/>
        <p:txBody>
          <a:bodyPr/>
          <a:lstStyle/>
          <a:p>
            <a:pPr rtl="0"/>
            <a:fld id="{810E1E9A-E921-4174-A0FC-51868D7AC568}" type="slidenum">
              <a:rPr lang="es-ES" noProof="0" smtClean="0"/>
              <a:t>10</a:t>
            </a:fld>
            <a:endParaRPr lang="es-ES" noProof="0" dirty="0"/>
          </a:p>
        </p:txBody>
      </p:sp>
    </p:spTree>
    <p:extLst>
      <p:ext uri="{BB962C8B-B14F-4D97-AF65-F5344CB8AC3E}">
        <p14:creationId xmlns:p14="http://schemas.microsoft.com/office/powerpoint/2010/main" val="3688306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AAF0D-761E-BC23-7303-766C062F5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061303-4A78-7B66-1C35-E2DC4CB2EF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4A242-C4F8-B050-F0E4-13A0DBD9B42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4E11A3D7-B4C0-56FD-DBB2-F641C0B205D1}"/>
              </a:ext>
            </a:extLst>
          </p:cNvPr>
          <p:cNvSpPr>
            <a:spLocks noGrp="1"/>
          </p:cNvSpPr>
          <p:nvPr>
            <p:ph type="sldNum" sz="quarter" idx="5"/>
          </p:nvPr>
        </p:nvSpPr>
        <p:spPr/>
        <p:txBody>
          <a:bodyPr/>
          <a:lstStyle/>
          <a:p>
            <a:pPr rtl="0"/>
            <a:fld id="{810E1E9A-E921-4174-A0FC-51868D7AC568}" type="slidenum">
              <a:rPr lang="es-ES" noProof="0" smtClean="0"/>
              <a:t>11</a:t>
            </a:fld>
            <a:endParaRPr lang="es-ES" noProof="0" dirty="0"/>
          </a:p>
        </p:txBody>
      </p:sp>
    </p:spTree>
    <p:extLst>
      <p:ext uri="{BB962C8B-B14F-4D97-AF65-F5344CB8AC3E}">
        <p14:creationId xmlns:p14="http://schemas.microsoft.com/office/powerpoint/2010/main" val="2579888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35B2D-05CC-1D7E-780A-33090CA6B5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51F92-A356-CB68-46A8-D18759E3B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08F57C-A337-BAEC-7315-A3B56797CE67}"/>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05523C75-00DB-8C1E-2745-7B749CED5CF9}"/>
              </a:ext>
            </a:extLst>
          </p:cNvPr>
          <p:cNvSpPr>
            <a:spLocks noGrp="1"/>
          </p:cNvSpPr>
          <p:nvPr>
            <p:ph type="sldNum" sz="quarter" idx="5"/>
          </p:nvPr>
        </p:nvSpPr>
        <p:spPr/>
        <p:txBody>
          <a:bodyPr/>
          <a:lstStyle/>
          <a:p>
            <a:pPr rtl="0"/>
            <a:fld id="{810E1E9A-E921-4174-A0FC-51868D7AC568}" type="slidenum">
              <a:rPr lang="es-ES" noProof="0" smtClean="0"/>
              <a:t>12</a:t>
            </a:fld>
            <a:endParaRPr lang="es-ES" noProof="0" dirty="0"/>
          </a:p>
        </p:txBody>
      </p:sp>
    </p:spTree>
    <p:extLst>
      <p:ext uri="{BB962C8B-B14F-4D97-AF65-F5344CB8AC3E}">
        <p14:creationId xmlns:p14="http://schemas.microsoft.com/office/powerpoint/2010/main" val="2803757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EA095-93F7-3B88-BD19-D0DD0A3FDA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A3FC-F1BB-574A-9DD7-B7A2F0D63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81D1D-2AC0-CAE3-3A26-07D0130637D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388376D-D157-EEEA-1D4D-855C462E27DF}"/>
              </a:ext>
            </a:extLst>
          </p:cNvPr>
          <p:cNvSpPr>
            <a:spLocks noGrp="1"/>
          </p:cNvSpPr>
          <p:nvPr>
            <p:ph type="sldNum" sz="quarter" idx="5"/>
          </p:nvPr>
        </p:nvSpPr>
        <p:spPr/>
        <p:txBody>
          <a:bodyPr/>
          <a:lstStyle/>
          <a:p>
            <a:pPr rtl="0"/>
            <a:fld id="{810E1E9A-E921-4174-A0FC-51868D7AC568}" type="slidenum">
              <a:rPr lang="es-ES" noProof="0" smtClean="0"/>
              <a:t>13</a:t>
            </a:fld>
            <a:endParaRPr lang="es-ES" noProof="0" dirty="0"/>
          </a:p>
        </p:txBody>
      </p:sp>
    </p:spTree>
    <p:extLst>
      <p:ext uri="{BB962C8B-B14F-4D97-AF65-F5344CB8AC3E}">
        <p14:creationId xmlns:p14="http://schemas.microsoft.com/office/powerpoint/2010/main" val="137366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06831-767D-C2A1-4B07-A70B47885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37BB2F-0518-89D6-FB53-A13C37262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F0244-06C8-E4A6-3414-2FBB9C7D8BA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FE1B11B2-CFD6-020C-1E55-816917AD9DEE}"/>
              </a:ext>
            </a:extLst>
          </p:cNvPr>
          <p:cNvSpPr>
            <a:spLocks noGrp="1"/>
          </p:cNvSpPr>
          <p:nvPr>
            <p:ph type="sldNum" sz="quarter" idx="5"/>
          </p:nvPr>
        </p:nvSpPr>
        <p:spPr/>
        <p:txBody>
          <a:bodyPr/>
          <a:lstStyle/>
          <a:p>
            <a:pPr rtl="0"/>
            <a:fld id="{810E1E9A-E921-4174-A0FC-51868D7AC568}" type="slidenum">
              <a:rPr lang="es-ES" noProof="0" smtClean="0"/>
              <a:t>14</a:t>
            </a:fld>
            <a:endParaRPr lang="es-ES" noProof="0" dirty="0"/>
          </a:p>
        </p:txBody>
      </p:sp>
    </p:spTree>
    <p:extLst>
      <p:ext uri="{BB962C8B-B14F-4D97-AF65-F5344CB8AC3E}">
        <p14:creationId xmlns:p14="http://schemas.microsoft.com/office/powerpoint/2010/main" val="878535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D44E0-21A0-4CF5-81B8-6CE316964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E980-B494-EF27-0500-989174CC7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96BA62-43D7-E092-F8FC-D2FC6299CC2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E289AD18-43A1-72F3-C238-07D3849F9CB8}"/>
              </a:ext>
            </a:extLst>
          </p:cNvPr>
          <p:cNvSpPr>
            <a:spLocks noGrp="1"/>
          </p:cNvSpPr>
          <p:nvPr>
            <p:ph type="sldNum" sz="quarter" idx="5"/>
          </p:nvPr>
        </p:nvSpPr>
        <p:spPr/>
        <p:txBody>
          <a:bodyPr/>
          <a:lstStyle/>
          <a:p>
            <a:pPr rtl="0"/>
            <a:fld id="{810E1E9A-E921-4174-A0FC-51868D7AC568}" type="slidenum">
              <a:rPr lang="es-ES" noProof="0" smtClean="0"/>
              <a:t>15</a:t>
            </a:fld>
            <a:endParaRPr lang="es-ES" noProof="0" dirty="0"/>
          </a:p>
        </p:txBody>
      </p:sp>
    </p:spTree>
    <p:extLst>
      <p:ext uri="{BB962C8B-B14F-4D97-AF65-F5344CB8AC3E}">
        <p14:creationId xmlns:p14="http://schemas.microsoft.com/office/powerpoint/2010/main" val="1992281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D4C94-CFFB-D942-9792-8485A407E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04F74-13FD-E6A6-4597-026D9F1C9B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53C69-DBA3-C168-A327-9FD0C7419062}"/>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059963A-051C-E33E-091A-54902ACBABE6}"/>
              </a:ext>
            </a:extLst>
          </p:cNvPr>
          <p:cNvSpPr>
            <a:spLocks noGrp="1"/>
          </p:cNvSpPr>
          <p:nvPr>
            <p:ph type="sldNum" sz="quarter" idx="5"/>
          </p:nvPr>
        </p:nvSpPr>
        <p:spPr/>
        <p:txBody>
          <a:bodyPr/>
          <a:lstStyle/>
          <a:p>
            <a:pPr rtl="0"/>
            <a:fld id="{810E1E9A-E921-4174-A0FC-51868D7AC568}" type="slidenum">
              <a:rPr lang="es-ES" noProof="0" smtClean="0"/>
              <a:t>16</a:t>
            </a:fld>
            <a:endParaRPr lang="es-ES" noProof="0" dirty="0"/>
          </a:p>
        </p:txBody>
      </p:sp>
    </p:spTree>
    <p:extLst>
      <p:ext uri="{BB962C8B-B14F-4D97-AF65-F5344CB8AC3E}">
        <p14:creationId xmlns:p14="http://schemas.microsoft.com/office/powerpoint/2010/main" val="3091783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390E5-468A-2F21-0103-E42EDD5FE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6DE00-F032-38C5-B7C9-969582D14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8B4394-F559-C261-70B6-E7869957B5E1}"/>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4BED9CE-4A1F-9AFA-59D8-120ECA53302B}"/>
              </a:ext>
            </a:extLst>
          </p:cNvPr>
          <p:cNvSpPr>
            <a:spLocks noGrp="1"/>
          </p:cNvSpPr>
          <p:nvPr>
            <p:ph type="sldNum" sz="quarter" idx="5"/>
          </p:nvPr>
        </p:nvSpPr>
        <p:spPr/>
        <p:txBody>
          <a:bodyPr/>
          <a:lstStyle/>
          <a:p>
            <a:pPr rtl="0"/>
            <a:fld id="{810E1E9A-E921-4174-A0FC-51868D7AC568}" type="slidenum">
              <a:rPr lang="es-ES" noProof="0" smtClean="0"/>
              <a:t>17</a:t>
            </a:fld>
            <a:endParaRPr lang="es-ES" noProof="0" dirty="0"/>
          </a:p>
        </p:txBody>
      </p:sp>
    </p:spTree>
    <p:extLst>
      <p:ext uri="{BB962C8B-B14F-4D97-AF65-F5344CB8AC3E}">
        <p14:creationId xmlns:p14="http://schemas.microsoft.com/office/powerpoint/2010/main" val="1949504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744AB-3A3C-7677-0819-4AE667933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FF6A3-C9F3-62DF-5A3D-E69BF4094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77206-7C47-B87D-7DEB-C653EF0D37B8}"/>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31BDC199-D21C-634A-034D-C3E82219E06C}"/>
              </a:ext>
            </a:extLst>
          </p:cNvPr>
          <p:cNvSpPr>
            <a:spLocks noGrp="1"/>
          </p:cNvSpPr>
          <p:nvPr>
            <p:ph type="sldNum" sz="quarter" idx="5"/>
          </p:nvPr>
        </p:nvSpPr>
        <p:spPr/>
        <p:txBody>
          <a:bodyPr/>
          <a:lstStyle/>
          <a:p>
            <a:pPr rtl="0"/>
            <a:fld id="{810E1E9A-E921-4174-A0FC-51868D7AC568}" type="slidenum">
              <a:rPr lang="es-ES" noProof="0" smtClean="0"/>
              <a:t>18</a:t>
            </a:fld>
            <a:endParaRPr lang="es-ES" noProof="0" dirty="0"/>
          </a:p>
        </p:txBody>
      </p:sp>
    </p:spTree>
    <p:extLst>
      <p:ext uri="{BB962C8B-B14F-4D97-AF65-F5344CB8AC3E}">
        <p14:creationId xmlns:p14="http://schemas.microsoft.com/office/powerpoint/2010/main" val="2293767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2F05E-6DB3-160B-E44D-31BC0BC5D5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D9E0E2-412B-3609-EA61-C45B59421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88E37D-FF6D-991C-74B0-8F01F5C99A8C}"/>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BAD661E8-7DC4-A9A8-A07A-78DF95D21EBA}"/>
              </a:ext>
            </a:extLst>
          </p:cNvPr>
          <p:cNvSpPr>
            <a:spLocks noGrp="1"/>
          </p:cNvSpPr>
          <p:nvPr>
            <p:ph type="sldNum" sz="quarter" idx="5"/>
          </p:nvPr>
        </p:nvSpPr>
        <p:spPr/>
        <p:txBody>
          <a:bodyPr/>
          <a:lstStyle/>
          <a:p>
            <a:pPr rtl="0"/>
            <a:fld id="{810E1E9A-E921-4174-A0FC-51868D7AC568}" type="slidenum">
              <a:rPr lang="es-ES" noProof="0" smtClean="0"/>
              <a:t>19</a:t>
            </a:fld>
            <a:endParaRPr lang="es-ES" noProof="0" dirty="0"/>
          </a:p>
        </p:txBody>
      </p:sp>
    </p:spTree>
    <p:extLst>
      <p:ext uri="{BB962C8B-B14F-4D97-AF65-F5344CB8AC3E}">
        <p14:creationId xmlns:p14="http://schemas.microsoft.com/office/powerpoint/2010/main" val="290134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85FDB-152C-D3E5-5E85-0152D17C9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7E177-ACFA-C56B-FD4A-8C34086F15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94C6C0-2A47-10A2-52D2-74634DAD7E5F}"/>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F1D0F495-4364-05F2-2A18-1AC44F09E64E}"/>
              </a:ext>
            </a:extLst>
          </p:cNvPr>
          <p:cNvSpPr>
            <a:spLocks noGrp="1"/>
          </p:cNvSpPr>
          <p:nvPr>
            <p:ph type="sldNum" sz="quarter" idx="5"/>
          </p:nvPr>
        </p:nvSpPr>
        <p:spPr/>
        <p:txBody>
          <a:bodyPr/>
          <a:lstStyle/>
          <a:p>
            <a:pPr rtl="0"/>
            <a:fld id="{810E1E9A-E921-4174-A0FC-51868D7AC568}" type="slidenum">
              <a:rPr lang="es-ES" noProof="0" smtClean="0"/>
              <a:t>2</a:t>
            </a:fld>
            <a:endParaRPr lang="es-ES" noProof="0" dirty="0"/>
          </a:p>
        </p:txBody>
      </p:sp>
    </p:spTree>
    <p:extLst>
      <p:ext uri="{BB962C8B-B14F-4D97-AF65-F5344CB8AC3E}">
        <p14:creationId xmlns:p14="http://schemas.microsoft.com/office/powerpoint/2010/main" val="325555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200" b="0" i="0" dirty="0">
              <a:solidFill>
                <a:srgbClr val="24292F"/>
              </a:solidFill>
              <a:effectLst/>
              <a:latin typeface="-apple-system"/>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20</a:t>
            </a:fld>
            <a:endParaRPr lang="es-ES" noProof="0" dirty="0"/>
          </a:p>
        </p:txBody>
      </p:sp>
    </p:spTree>
    <p:extLst>
      <p:ext uri="{BB962C8B-B14F-4D97-AF65-F5344CB8AC3E}">
        <p14:creationId xmlns:p14="http://schemas.microsoft.com/office/powerpoint/2010/main" val="410713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rtl="0"/>
            <a:fld id="{810E1E9A-E921-4174-A0FC-51868D7AC568}" type="slidenum">
              <a:rPr lang="es-ES" noProof="0" smtClean="0"/>
              <a:t>3</a:t>
            </a:fld>
            <a:endParaRPr lang="es-ES" noProof="0" dirty="0"/>
          </a:p>
        </p:txBody>
      </p:sp>
    </p:spTree>
    <p:extLst>
      <p:ext uri="{BB962C8B-B14F-4D97-AF65-F5344CB8AC3E}">
        <p14:creationId xmlns:p14="http://schemas.microsoft.com/office/powerpoint/2010/main" val="1399530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34139-DBD6-2D63-C9F6-F2B61070F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C7BE8-2169-3ECE-CF6B-11F6BE4C29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9EF5E-E47D-ABEF-28CF-08F929946DB9}"/>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D51A129E-4523-B3C5-D9D0-77AD85F4FD7C}"/>
              </a:ext>
            </a:extLst>
          </p:cNvPr>
          <p:cNvSpPr>
            <a:spLocks noGrp="1"/>
          </p:cNvSpPr>
          <p:nvPr>
            <p:ph type="sldNum" sz="quarter" idx="5"/>
          </p:nvPr>
        </p:nvSpPr>
        <p:spPr/>
        <p:txBody>
          <a:bodyPr/>
          <a:lstStyle/>
          <a:p>
            <a:pPr rtl="0"/>
            <a:fld id="{810E1E9A-E921-4174-A0FC-51868D7AC568}" type="slidenum">
              <a:rPr lang="es-ES" noProof="0" smtClean="0"/>
              <a:t>4</a:t>
            </a:fld>
            <a:endParaRPr lang="es-ES" noProof="0" dirty="0"/>
          </a:p>
        </p:txBody>
      </p:sp>
    </p:spTree>
    <p:extLst>
      <p:ext uri="{BB962C8B-B14F-4D97-AF65-F5344CB8AC3E}">
        <p14:creationId xmlns:p14="http://schemas.microsoft.com/office/powerpoint/2010/main" val="840760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EA7F6-31DA-8622-ECCB-02C39839E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73BCC8-4372-1049-5705-D03424C7A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B6C50-2BA9-FF4E-B5AE-7C46F65EA444}"/>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6048418-8D7A-84D6-B324-9CB4A7FA7C8E}"/>
              </a:ext>
            </a:extLst>
          </p:cNvPr>
          <p:cNvSpPr>
            <a:spLocks noGrp="1"/>
          </p:cNvSpPr>
          <p:nvPr>
            <p:ph type="sldNum" sz="quarter" idx="5"/>
          </p:nvPr>
        </p:nvSpPr>
        <p:spPr/>
        <p:txBody>
          <a:bodyPr/>
          <a:lstStyle/>
          <a:p>
            <a:pPr rtl="0"/>
            <a:fld id="{810E1E9A-E921-4174-A0FC-51868D7AC568}" type="slidenum">
              <a:rPr lang="es-ES" noProof="0" smtClean="0"/>
              <a:t>5</a:t>
            </a:fld>
            <a:endParaRPr lang="es-ES" noProof="0" dirty="0"/>
          </a:p>
        </p:txBody>
      </p:sp>
    </p:spTree>
    <p:extLst>
      <p:ext uri="{BB962C8B-B14F-4D97-AF65-F5344CB8AC3E}">
        <p14:creationId xmlns:p14="http://schemas.microsoft.com/office/powerpoint/2010/main" val="2192837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B3646-2C7A-14DC-629A-D17B5C664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D9CD6-835E-26B0-0ED4-E32768377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1E314-A00D-99B4-8BA2-6FF191D306BB}"/>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C45FE4D9-D90F-4D8F-1CFA-F84436CA55E6}"/>
              </a:ext>
            </a:extLst>
          </p:cNvPr>
          <p:cNvSpPr>
            <a:spLocks noGrp="1"/>
          </p:cNvSpPr>
          <p:nvPr>
            <p:ph type="sldNum" sz="quarter" idx="5"/>
          </p:nvPr>
        </p:nvSpPr>
        <p:spPr/>
        <p:txBody>
          <a:bodyPr/>
          <a:lstStyle/>
          <a:p>
            <a:pPr rtl="0"/>
            <a:fld id="{810E1E9A-E921-4174-A0FC-51868D7AC568}" type="slidenum">
              <a:rPr lang="es-ES" noProof="0" smtClean="0"/>
              <a:t>6</a:t>
            </a:fld>
            <a:endParaRPr lang="es-ES" noProof="0" dirty="0"/>
          </a:p>
        </p:txBody>
      </p:sp>
    </p:spTree>
    <p:extLst>
      <p:ext uri="{BB962C8B-B14F-4D97-AF65-F5344CB8AC3E}">
        <p14:creationId xmlns:p14="http://schemas.microsoft.com/office/powerpoint/2010/main" val="1896882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795A7-0910-B817-0BA6-CC6382011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C4E631-B0B6-EAA6-8DF5-C200D09DA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5F1171-BDB1-9366-9D81-2B913C19FB79}"/>
              </a:ext>
            </a:extLst>
          </p:cNvPr>
          <p:cNvSpPr>
            <a:spLocks noGrp="1"/>
          </p:cNvSpPr>
          <p:nvPr>
            <p:ph type="body" idx="1"/>
          </p:nvPr>
        </p:nvSpPr>
        <p:spPr/>
        <p:txBody>
          <a:bodyPr/>
          <a:lstStyle/>
          <a:p>
            <a:endParaRPr lang="es-CO" sz="10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C81485F3-CD95-EAF3-9006-4ABFA3FD1700}"/>
              </a:ext>
            </a:extLst>
          </p:cNvPr>
          <p:cNvSpPr>
            <a:spLocks noGrp="1"/>
          </p:cNvSpPr>
          <p:nvPr>
            <p:ph type="sldNum" sz="quarter" idx="5"/>
          </p:nvPr>
        </p:nvSpPr>
        <p:spPr/>
        <p:txBody>
          <a:bodyPr/>
          <a:lstStyle/>
          <a:p>
            <a:pPr rtl="0"/>
            <a:fld id="{810E1E9A-E921-4174-A0FC-51868D7AC568}" type="slidenum">
              <a:rPr lang="es-ES" noProof="0" smtClean="0"/>
              <a:t>7</a:t>
            </a:fld>
            <a:endParaRPr lang="es-ES" noProof="0" dirty="0"/>
          </a:p>
        </p:txBody>
      </p:sp>
    </p:spTree>
    <p:extLst>
      <p:ext uri="{BB962C8B-B14F-4D97-AF65-F5344CB8AC3E}">
        <p14:creationId xmlns:p14="http://schemas.microsoft.com/office/powerpoint/2010/main" val="1224167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C2F08-38E9-F3E8-21E8-E171D3904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B59A8-AAFC-B5B4-2628-7298007DB0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C3457-62F8-46B5-D964-CC07FE4C1FB5}"/>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7C8E34E0-1DB8-3C48-0386-E2AEC6B09774}"/>
              </a:ext>
            </a:extLst>
          </p:cNvPr>
          <p:cNvSpPr>
            <a:spLocks noGrp="1"/>
          </p:cNvSpPr>
          <p:nvPr>
            <p:ph type="sldNum" sz="quarter" idx="5"/>
          </p:nvPr>
        </p:nvSpPr>
        <p:spPr/>
        <p:txBody>
          <a:bodyPr/>
          <a:lstStyle/>
          <a:p>
            <a:pPr rtl="0"/>
            <a:fld id="{810E1E9A-E921-4174-A0FC-51868D7AC568}" type="slidenum">
              <a:rPr lang="es-ES" noProof="0" smtClean="0"/>
              <a:t>8</a:t>
            </a:fld>
            <a:endParaRPr lang="es-ES" noProof="0" dirty="0"/>
          </a:p>
        </p:txBody>
      </p:sp>
    </p:spTree>
    <p:extLst>
      <p:ext uri="{BB962C8B-B14F-4D97-AF65-F5344CB8AC3E}">
        <p14:creationId xmlns:p14="http://schemas.microsoft.com/office/powerpoint/2010/main" val="144986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3AA9C-8005-42E9-067A-291EA3799C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873A2-C0A5-907F-170B-A9E6ADA33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D3229-D41E-DA80-8326-180043DEC420}"/>
              </a:ext>
            </a:extLst>
          </p:cNvPr>
          <p:cNvSpPr>
            <a:spLocks noGrp="1"/>
          </p:cNvSpPr>
          <p:nvPr>
            <p:ph type="body" idx="1"/>
          </p:nvPr>
        </p:nvSpPr>
        <p:spPr/>
        <p:txBody>
          <a:bodyPr/>
          <a:lstStyle/>
          <a:p>
            <a:endParaRPr lang="es-CO" dirty="0"/>
          </a:p>
        </p:txBody>
      </p:sp>
      <p:sp>
        <p:nvSpPr>
          <p:cNvPr id="4" name="Slide Number Placeholder 3">
            <a:extLst>
              <a:ext uri="{FF2B5EF4-FFF2-40B4-BE49-F238E27FC236}">
                <a16:creationId xmlns:a16="http://schemas.microsoft.com/office/drawing/2014/main" id="{9B72F642-85B2-B570-622F-5139B74C752B}"/>
              </a:ext>
            </a:extLst>
          </p:cNvPr>
          <p:cNvSpPr>
            <a:spLocks noGrp="1"/>
          </p:cNvSpPr>
          <p:nvPr>
            <p:ph type="sldNum" sz="quarter" idx="5"/>
          </p:nvPr>
        </p:nvSpPr>
        <p:spPr/>
        <p:txBody>
          <a:bodyPr/>
          <a:lstStyle/>
          <a:p>
            <a:pPr rtl="0"/>
            <a:fld id="{810E1E9A-E921-4174-A0FC-51868D7AC568}" type="slidenum">
              <a:rPr lang="es-ES" noProof="0" smtClean="0"/>
              <a:t>9</a:t>
            </a:fld>
            <a:endParaRPr lang="es-ES" noProof="0" dirty="0"/>
          </a:p>
        </p:txBody>
      </p:sp>
    </p:spTree>
    <p:extLst>
      <p:ext uri="{BB962C8B-B14F-4D97-AF65-F5344CB8AC3E}">
        <p14:creationId xmlns:p14="http://schemas.microsoft.com/office/powerpoint/2010/main" val="4215177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bienvenida e introducción">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000" y="720000"/>
            <a:ext cx="6840000" cy="2880000"/>
          </a:xfrm>
        </p:spPr>
        <p:txBody>
          <a:bodyPr anchor="t" anchorCtr="0">
            <a:normAutofit/>
          </a:bodyPr>
          <a:lstStyle>
            <a:lvl1pPr algn="l">
              <a:defRPr sz="2600"/>
            </a:lvl1pPr>
          </a:lstStyle>
          <a:p>
            <a:r>
              <a:rPr lang="es-ES" dirty="0"/>
              <a:t>Ingrese aquí el título de la sección, actividad o clase</a:t>
            </a:r>
            <a:endParaRPr lang="en-US" dirty="0"/>
          </a:p>
        </p:txBody>
      </p:sp>
      <p:sp>
        <p:nvSpPr>
          <p:cNvPr id="3" name="Subtitle 2"/>
          <p:cNvSpPr>
            <a:spLocks noGrp="1"/>
          </p:cNvSpPr>
          <p:nvPr>
            <p:ph type="subTitle" idx="1" hasCustomPrompt="1"/>
          </p:nvPr>
        </p:nvSpPr>
        <p:spPr>
          <a:xfrm>
            <a:off x="720000" y="3701988"/>
            <a:ext cx="6840000" cy="1553775"/>
          </a:xfrm>
        </p:spPr>
        <p:txBody>
          <a:bodyPr>
            <a:normAutofit/>
          </a:bodyPr>
          <a:lstStyle>
            <a:lvl1pPr marL="0" indent="0" algn="l">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Ingrese aquí un texto descriptivo de esta actividad (opcional)</a:t>
            </a:r>
            <a:endParaRPr lang="en-US" dirty="0"/>
          </a:p>
        </p:txBody>
      </p:sp>
      <p:sp>
        <p:nvSpPr>
          <p:cNvPr id="4" name="Date Placeholder 3"/>
          <p:cNvSpPr>
            <a:spLocks noGrp="1"/>
          </p:cNvSpPr>
          <p:nvPr>
            <p:ph type="dt" sz="half" idx="10"/>
          </p:nvPr>
        </p:nvSpPr>
        <p:spPr/>
        <p:txBody>
          <a:bodyPr/>
          <a:lstStyle/>
          <a:p>
            <a:pPr rtl="0"/>
            <a:fld id="{55224D71-97F5-4B9D-B11B-235152E09E96}"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
        <p:nvSpPr>
          <p:cNvPr id="8" name="Rectangle: Rounded Corners 7">
            <a:extLst>
              <a:ext uri="{FF2B5EF4-FFF2-40B4-BE49-F238E27FC236}">
                <a16:creationId xmlns:a16="http://schemas.microsoft.com/office/drawing/2014/main" id="{564332D5-1933-C57D-42B6-183DC2A4C567}"/>
              </a:ext>
            </a:extLst>
          </p:cNvPr>
          <p:cNvSpPr/>
          <p:nvPr/>
        </p:nvSpPr>
        <p:spPr>
          <a:xfrm>
            <a:off x="720000" y="5598000"/>
            <a:ext cx="613813" cy="540000"/>
          </a:xfrm>
          <a:prstGeom prst="round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1" name="Content Placeholder 20">
            <a:extLst>
              <a:ext uri="{FF2B5EF4-FFF2-40B4-BE49-F238E27FC236}">
                <a16:creationId xmlns:a16="http://schemas.microsoft.com/office/drawing/2014/main" id="{37EDCC3F-5122-AA78-5970-BD245E579433}"/>
              </a:ext>
            </a:extLst>
          </p:cNvPr>
          <p:cNvSpPr>
            <a:spLocks noGrp="1"/>
          </p:cNvSpPr>
          <p:nvPr>
            <p:ph sz="quarter" idx="14" hasCustomPrompt="1"/>
          </p:nvPr>
        </p:nvSpPr>
        <p:spPr>
          <a:xfrm>
            <a:off x="927652" y="5598000"/>
            <a:ext cx="4320000" cy="540000"/>
          </a:xfrm>
          <a:solidFill>
            <a:schemeClr val="bg1">
              <a:lumMod val="75000"/>
            </a:schemeClr>
          </a:solidFill>
        </p:spPr>
        <p:txBody>
          <a:bodyPr anchor="ctr" anchorCtr="0">
            <a:noAutofit/>
          </a:bodyPr>
          <a:lstStyle>
            <a:lvl1pPr marL="0" indent="0">
              <a:buNone/>
              <a:defRPr sz="1800">
                <a:solidFill>
                  <a:schemeClr val="bg1">
                    <a:lumMod val="10000"/>
                  </a:schemeClr>
                </a:solidFill>
                <a:latin typeface="+mn-lt"/>
              </a:defRPr>
            </a:lvl1pPr>
            <a:lvl2pPr>
              <a:defRPr sz="1600"/>
            </a:lvl2pPr>
            <a:lvl3pPr>
              <a:defRPr sz="1400"/>
            </a:lvl3pPr>
            <a:lvl4pPr>
              <a:defRPr sz="1200"/>
            </a:lvl4pPr>
            <a:lvl5pPr>
              <a:defRPr sz="1200"/>
            </a:lvl5pPr>
          </a:lstStyle>
          <a:p>
            <a:r>
              <a:rPr lang="en-US" sz="1800" dirty="0" err="1">
                <a:solidFill>
                  <a:schemeClr val="bg1"/>
                </a:solidFill>
                <a:latin typeface="Segoe UI" panose="020B0502040204020203" pitchFamily="34" charset="0"/>
                <a:cs typeface="Segoe UI" panose="020B0502040204020203" pitchFamily="34" charset="0"/>
              </a:rPr>
              <a:t>Ingrese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aquí</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su</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nombre</a:t>
            </a:r>
            <a:r>
              <a:rPr lang="en-US" sz="1800" dirty="0">
                <a:solidFill>
                  <a:schemeClr val="bg1"/>
                </a:solidFill>
                <a:latin typeface="Segoe UI" panose="020B0502040204020203" pitchFamily="34" charset="0"/>
                <a:cs typeface="Segoe UI" panose="020B0502040204020203" pitchFamily="34" charset="0"/>
              </a:rPr>
              <a:t> (</a:t>
            </a:r>
            <a:r>
              <a:rPr lang="en-US" sz="1800" dirty="0" err="1">
                <a:solidFill>
                  <a:schemeClr val="bg1"/>
                </a:solidFill>
                <a:latin typeface="Segoe UI" panose="020B0502040204020203" pitchFamily="34" charset="0"/>
                <a:cs typeface="Segoe UI" panose="020B0502040204020203" pitchFamily="34" charset="0"/>
              </a:rPr>
              <a:t>requerido</a:t>
            </a:r>
            <a:r>
              <a:rPr lang="en-US" sz="1800" dirty="0">
                <a:solidFill>
                  <a:schemeClr val="bg1"/>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329239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lo el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2AB3A384-AAB1-4A76-A43B-EFE930A802BF}" type="datetime1">
              <a:rPr lang="es-ES" noProof="0" smtClean="0"/>
              <a:t>15/10/2024</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53666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olo el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2160000"/>
          </a:xfrm>
        </p:spPr>
        <p:txBody>
          <a:bodyPr/>
          <a:lstStyle/>
          <a:p>
            <a:r>
              <a:rPr lang="es-ES" dirty="0"/>
              <a:t>Ingrese aquí el subtítulo</a:t>
            </a:r>
            <a:endParaRPr lang="en-US" dirty="0"/>
          </a:p>
        </p:txBody>
      </p:sp>
      <p:sp>
        <p:nvSpPr>
          <p:cNvPr id="3" name="Date Placeholder 2"/>
          <p:cNvSpPr>
            <a:spLocks noGrp="1"/>
          </p:cNvSpPr>
          <p:nvPr>
            <p:ph type="dt" sz="half" idx="10"/>
          </p:nvPr>
        </p:nvSpPr>
        <p:spPr/>
        <p:txBody>
          <a:bodyPr/>
          <a:lstStyle/>
          <a:p>
            <a:pPr rtl="0"/>
            <a:fld id="{95F109E8-29A7-4A4D-BBAF-954B5246DC6B}" type="datetime1">
              <a:rPr lang="es-ES" noProof="0" smtClean="0"/>
              <a:t>15/10/2024</a:t>
            </a:fld>
            <a:endParaRPr lang="es-ES" noProof="0" dirty="0"/>
          </a:p>
        </p:txBody>
      </p:sp>
      <p:sp>
        <p:nvSpPr>
          <p:cNvPr id="4" name="Footer Placeholder 3"/>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5" name="Slide Number Placeholder 4"/>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184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3EDF4B7F-437B-43B6-8193-868254AADFEB}" type="datetime1">
              <a:rPr lang="es-ES" noProof="0" smtClean="0"/>
              <a:t>15/10/2024</a:t>
            </a:fld>
            <a:endParaRPr lang="es-ES" noProof="0" dirty="0"/>
          </a:p>
        </p:txBody>
      </p:sp>
      <p:sp>
        <p:nvSpPr>
          <p:cNvPr id="3" name="Footer Placeholder 2"/>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4" name="Slide Number Placeholder 3"/>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49166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999" y="720000"/>
            <a:ext cx="4140000" cy="810000"/>
          </a:xfrm>
        </p:spPr>
        <p:txBody>
          <a:bodyPr anchor="t" anchorCtr="0">
            <a:normAutofit/>
          </a:bodyPr>
          <a:lstStyle>
            <a:lvl1pPr>
              <a:defRPr sz="2600"/>
            </a:lvl1pPr>
          </a:lstStyle>
          <a:p>
            <a:r>
              <a:rPr lang="es-ES" dirty="0"/>
              <a:t>Ingrese aquí el subtítulo</a:t>
            </a:r>
            <a:endParaRPr lang="en-US" dirty="0"/>
          </a:p>
        </p:txBody>
      </p:sp>
      <p:sp>
        <p:nvSpPr>
          <p:cNvPr id="3" name="Content Placeholder 2"/>
          <p:cNvSpPr>
            <a:spLocks noGrp="1"/>
          </p:cNvSpPr>
          <p:nvPr>
            <p:ph idx="1"/>
          </p:nvPr>
        </p:nvSpPr>
        <p:spPr>
          <a:xfrm>
            <a:off x="5183188" y="720001"/>
            <a:ext cx="6288812" cy="5409468"/>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Text Placeholder 3"/>
          <p:cNvSpPr>
            <a:spLocks noGrp="1"/>
          </p:cNvSpPr>
          <p:nvPr>
            <p:ph type="body" sz="half" idx="2" hasCustomPrompt="1"/>
          </p:nvPr>
        </p:nvSpPr>
        <p:spPr>
          <a:xfrm>
            <a:off x="720000" y="1719468"/>
            <a:ext cx="4139999" cy="44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5FD9D2A0-9803-4B3F-A6B6-606959F35242}" type="datetime1">
              <a:rPr lang="es-ES" noProof="0" smtClean="0"/>
              <a:t>15/10/2024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78198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t" anchorCtr="0">
            <a:noAutofit/>
          </a:bodyPr>
          <a:lstStyle>
            <a:lvl1pPr>
              <a:defRPr sz="2600"/>
            </a:lvl1pPr>
          </a:lstStyle>
          <a:p>
            <a:r>
              <a:rPr lang="es-ES" dirty="0"/>
              <a:t>Ingrese aquí el subtítulo</a:t>
            </a:r>
            <a:endParaRPr lang="en-US" dirty="0"/>
          </a:p>
        </p:txBody>
      </p:sp>
      <p:sp>
        <p:nvSpPr>
          <p:cNvPr id="3" name="Picture Placeholder 2"/>
          <p:cNvSpPr>
            <a:spLocks noGrp="1" noChangeAspect="1"/>
          </p:cNvSpPr>
          <p:nvPr>
            <p:ph type="pic" idx="1"/>
          </p:nvPr>
        </p:nvSpPr>
        <p:spPr>
          <a:xfrm>
            <a:off x="719999" y="2340002"/>
            <a:ext cx="6840000" cy="3797998"/>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hasCustomPrompt="1"/>
          </p:nvPr>
        </p:nvSpPr>
        <p:spPr>
          <a:xfrm>
            <a:off x="720000" y="1530001"/>
            <a:ext cx="6840000" cy="810000"/>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Ingrese aquí el texto descriptivo de la imagen</a:t>
            </a:r>
          </a:p>
        </p:txBody>
      </p:sp>
      <p:sp>
        <p:nvSpPr>
          <p:cNvPr id="5" name="Date Placeholder 4"/>
          <p:cNvSpPr>
            <a:spLocks noGrp="1"/>
          </p:cNvSpPr>
          <p:nvPr>
            <p:ph type="dt" sz="half" idx="10"/>
          </p:nvPr>
        </p:nvSpPr>
        <p:spPr/>
        <p:txBody>
          <a:bodyPr/>
          <a:lstStyle/>
          <a:p>
            <a:pPr rtl="0"/>
            <a:fld id="{B48CB6FA-6884-4007-A174-A67BE7A1CA93}" type="datetime1">
              <a:rPr lang="es-ES" noProof="0" smtClean="0"/>
              <a:t>15/10/2024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62299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título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4140000" cy="810000"/>
          </a:xfrm>
        </p:spPr>
        <p:txBody>
          <a:bodyPr anchor="t" anchorCtr="0">
            <a:noAutofit/>
          </a:bodyPr>
          <a:lstStyle>
            <a:lvl1pPr>
              <a:defRPr sz="2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720000"/>
            <a:ext cx="6288812" cy="5417999"/>
          </a:xfrm>
        </p:spPr>
        <p:txBody>
          <a:bodyPr anchor="t">
            <a:normAutofit/>
          </a:bodyPr>
          <a:lstStyle>
            <a:lvl1pPr marL="0" indent="0">
              <a:buNone/>
              <a:defRPr sz="24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720000" y="1729408"/>
            <a:ext cx="4140000" cy="4408591"/>
          </a:xfrm>
        </p:spPr>
        <p:txBody>
          <a:bodyPr>
            <a:normAutofit/>
          </a:bodyPr>
          <a:lstStyle>
            <a:lvl1pPr marL="0" indent="0">
              <a:buNone/>
              <a:defRPr sz="20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dirty="0"/>
              <a:t>Haga clic para modificar los estilos de texto del patrón</a:t>
            </a:r>
          </a:p>
        </p:txBody>
      </p:sp>
      <p:sp>
        <p:nvSpPr>
          <p:cNvPr id="5" name="Date Placeholder 4"/>
          <p:cNvSpPr>
            <a:spLocks noGrp="1"/>
          </p:cNvSpPr>
          <p:nvPr>
            <p:ph type="dt" sz="half" idx="10"/>
          </p:nvPr>
        </p:nvSpPr>
        <p:spPr/>
        <p:txBody>
          <a:bodyPr/>
          <a:lstStyle/>
          <a:p>
            <a:pPr rtl="0"/>
            <a:fld id="{DCA87387-1199-4F13-92EC-EA845724990E}" type="datetime1">
              <a:rPr lang="es-ES" noProof="0" smtClean="0"/>
              <a:t>15/10/2024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92218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0277B9E3-6C0A-45A5-BAE5-CD19B242173D}"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75724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AB41DD2C-FA4F-413E-A1B5-23565A0780B7}"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1858931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68400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68400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0D82DBE2-B5E9-4999-A9C0-55ED93FCE73D}"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81580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y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19999"/>
            <a:ext cx="10753200" cy="810000"/>
          </a:xfrm>
        </p:spPr>
        <p:txBody>
          <a:bodyPr anchor="b" anchorCtr="0">
            <a:normAutofit/>
          </a:bodyPr>
          <a:lstStyle>
            <a:lvl1pPr>
              <a:defRPr sz="2600"/>
            </a:lvl1pPr>
          </a:lstStyle>
          <a:p>
            <a:r>
              <a:rPr lang="es-ES" dirty="0"/>
              <a:t>Ingrese aquí un subtítulo</a:t>
            </a:r>
            <a:endParaRPr lang="en-US" dirty="0"/>
          </a:p>
        </p:txBody>
      </p:sp>
      <p:sp>
        <p:nvSpPr>
          <p:cNvPr id="3" name="Content Placeholder 2"/>
          <p:cNvSpPr>
            <a:spLocks noGrp="1"/>
          </p:cNvSpPr>
          <p:nvPr>
            <p:ph idx="1"/>
          </p:nvPr>
        </p:nvSpPr>
        <p:spPr>
          <a:xfrm>
            <a:off x="720000" y="1620000"/>
            <a:ext cx="10753200" cy="4590000"/>
          </a:xfrm>
        </p:spPr>
        <p:txBody>
          <a:bodyPr/>
          <a:lstStyle>
            <a:lvl1pPr>
              <a:defRPr sz="24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10"/>
          </p:nvPr>
        </p:nvSpPr>
        <p:spPr>
          <a:xfrm>
            <a:off x="720000" y="6356351"/>
            <a:ext cx="2743200" cy="365125"/>
          </a:xfrm>
        </p:spPr>
        <p:txBody>
          <a:bodyPr/>
          <a:lstStyle/>
          <a:p>
            <a:pPr rtl="0"/>
            <a:fld id="{89B7BC24-C90D-4DAD-A6CB-BBA58C4D57BB}"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50997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68400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43020"/>
            <a:ext cx="6840000" cy="1446631"/>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217D4995-77A4-48E5-92B1-2DC992A39FBB}"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3339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1709740"/>
            <a:ext cx="10753200" cy="2852737"/>
          </a:xfrm>
        </p:spPr>
        <p:txBody>
          <a:bodyPr anchor="b">
            <a:normAutofit/>
          </a:bodyPr>
          <a:lstStyle>
            <a:lvl1pPr>
              <a:defRPr sz="2600">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20000" y="4651898"/>
            <a:ext cx="10753200" cy="1437753"/>
          </a:xfrm>
        </p:spPr>
        <p:txBody>
          <a:bodyPr>
            <a:normAutofit/>
          </a:bodyPr>
          <a:lstStyle>
            <a:lvl1pPr marL="0" indent="0">
              <a:buNone/>
              <a:defRPr sz="2000">
                <a:solidFill>
                  <a:schemeClr val="tx1">
                    <a:lumMod val="75000"/>
                    <a:lumOff val="2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s-ES" dirty="0"/>
              <a:t>Ingrese aquí una breve descripción del alcance</a:t>
            </a:r>
          </a:p>
        </p:txBody>
      </p:sp>
      <p:sp>
        <p:nvSpPr>
          <p:cNvPr id="4" name="Date Placeholder 3"/>
          <p:cNvSpPr>
            <a:spLocks noGrp="1"/>
          </p:cNvSpPr>
          <p:nvPr>
            <p:ph type="dt" sz="half" idx="10"/>
          </p:nvPr>
        </p:nvSpPr>
        <p:spPr/>
        <p:txBody>
          <a:bodyPr/>
          <a:lstStyle/>
          <a:p>
            <a:pPr rtl="0"/>
            <a:fld id="{AE8112B3-1F24-452F-80DE-56BF301098EC}" type="datetime1">
              <a:rPr lang="es-ES" noProof="0" smtClean="0"/>
              <a:t>15/10/2024</a:t>
            </a:fld>
            <a:endParaRPr lang="es-ES" noProof="0" dirty="0"/>
          </a:p>
        </p:txBody>
      </p:sp>
      <p:sp>
        <p:nvSpPr>
          <p:cNvPr id="5" name="Footer Placeholder 4"/>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12"/>
          </p:nvPr>
        </p:nvSpPr>
        <p:spPr/>
        <p:txBody>
          <a:bodyPr/>
          <a:lstStyle/>
          <a:p>
            <a:pPr rtl="0"/>
            <a:fld id="{71B7BAC7-FE87-40F6-AA24-4F4685D1B022}" type="slidenum">
              <a:rPr lang="es-ES" noProof="0" smtClean="0"/>
              <a:t>‹#›</a:t>
            </a:fld>
            <a:endParaRPr lang="es-ES" noProof="0" dirty="0"/>
          </a:p>
        </p:txBody>
      </p:sp>
    </p:spTree>
    <p:extLst>
      <p:ext uri="{BB962C8B-B14F-4D97-AF65-F5344CB8AC3E}">
        <p14:creationId xmlns:p14="http://schemas.microsoft.com/office/powerpoint/2010/main" val="173304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os objetos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4230000" y="1710000"/>
            <a:ext cx="333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39B46DA2-8C2E-44C4-A865-CD3D33CFD45F}" type="datetime1">
              <a:rPr lang="es-ES" noProof="0" smtClean="0"/>
              <a:t>15/10/2024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126167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Content Placeholder 2"/>
          <p:cNvSpPr>
            <a:spLocks noGrp="1"/>
          </p:cNvSpPr>
          <p:nvPr>
            <p:ph sz="half" idx="1"/>
          </p:nvPr>
        </p:nvSpPr>
        <p:spPr>
          <a:xfrm>
            <a:off x="720000"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Content Placeholder 3"/>
          <p:cNvSpPr>
            <a:spLocks noGrp="1"/>
          </p:cNvSpPr>
          <p:nvPr>
            <p:ph sz="half" idx="2"/>
          </p:nvPr>
        </p:nvSpPr>
        <p:spPr>
          <a:xfrm>
            <a:off x="6252002" y="1710000"/>
            <a:ext cx="5220000" cy="44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Date Placeholder 4"/>
          <p:cNvSpPr>
            <a:spLocks noGrp="1"/>
          </p:cNvSpPr>
          <p:nvPr>
            <p:ph type="dt" sz="half" idx="10"/>
          </p:nvPr>
        </p:nvSpPr>
        <p:spPr/>
        <p:txBody>
          <a:bodyPr/>
          <a:lstStyle/>
          <a:p>
            <a:pPr rtl="0"/>
            <a:fld id="{D1525062-C568-4AE5-A98F-45E6D6D3E9AC}" type="datetime1">
              <a:rPr lang="es-ES" noProof="0" smtClean="0"/>
              <a:t>15/10/2024</a:t>
            </a:fld>
            <a:endParaRPr lang="es-ES" noProof="0" dirty="0"/>
          </a:p>
        </p:txBody>
      </p:sp>
      <p:sp>
        <p:nvSpPr>
          <p:cNvPr id="6" name="Footer Placeholder 5"/>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7" name="Slide Number Placeholder 6"/>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960689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co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68400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333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8"/>
            <a:ext cx="3330000" cy="348176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4230000" y="1696688"/>
            <a:ext cx="333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4230000" y="2687287"/>
            <a:ext cx="3330000" cy="346623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8EBA81B0-EA87-4E7B-A74D-942650D6BCED}" type="datetime1">
              <a:rPr lang="es-ES" noProof="0" smtClean="0"/>
              <a:t>15/10/2024</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3460816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ción sin exposit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0000" y="720000"/>
            <a:ext cx="10753200" cy="810000"/>
          </a:xfrm>
        </p:spPr>
        <p:txBody>
          <a:bodyPr anchor="b" anchorCtr="0"/>
          <a:lstStyle>
            <a:lvl1pPr>
              <a:defRPr>
                <a:solidFill>
                  <a:schemeClr val="tx1"/>
                </a:solidFill>
              </a:defRPr>
            </a:lvl1pPr>
          </a:lstStyle>
          <a:p>
            <a:r>
              <a:rPr lang="es-ES" dirty="0"/>
              <a:t>Ingrese aquí el subtítulo</a:t>
            </a:r>
            <a:endParaRPr lang="en-US" dirty="0"/>
          </a:p>
        </p:txBody>
      </p:sp>
      <p:sp>
        <p:nvSpPr>
          <p:cNvPr id="3" name="Text Placeholder 2"/>
          <p:cNvSpPr>
            <a:spLocks noGrp="1"/>
          </p:cNvSpPr>
          <p:nvPr>
            <p:ph type="body" idx="1" hasCustomPrompt="1"/>
          </p:nvPr>
        </p:nvSpPr>
        <p:spPr>
          <a:xfrm>
            <a:off x="719999" y="1681163"/>
            <a:ext cx="5220000" cy="823912"/>
          </a:xfrm>
        </p:spPr>
        <p:txBody>
          <a:bodyPr anchor="b">
            <a:noAutofit/>
          </a:bodyPr>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primer elemento</a:t>
            </a:r>
          </a:p>
        </p:txBody>
      </p:sp>
      <p:sp>
        <p:nvSpPr>
          <p:cNvPr id="4" name="Content Placeholder 3"/>
          <p:cNvSpPr>
            <a:spLocks noGrp="1"/>
          </p:cNvSpPr>
          <p:nvPr>
            <p:ph sz="half" idx="2"/>
          </p:nvPr>
        </p:nvSpPr>
        <p:spPr>
          <a:xfrm>
            <a:off x="719999" y="2656237"/>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5" name="Text Placeholder 4"/>
          <p:cNvSpPr>
            <a:spLocks noGrp="1"/>
          </p:cNvSpPr>
          <p:nvPr>
            <p:ph type="body" sz="quarter" idx="3" hasCustomPrompt="1"/>
          </p:nvPr>
        </p:nvSpPr>
        <p:spPr>
          <a:xfrm>
            <a:off x="6252000" y="1681163"/>
            <a:ext cx="5220000" cy="823912"/>
          </a:xfrm>
        </p:spPr>
        <p:txBody>
          <a:bodyPr anchor="b"/>
          <a:lstStyle>
            <a:lvl1pPr marL="0" indent="0">
              <a:buNone/>
              <a:defRPr sz="2400" b="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dirty="0"/>
              <a:t>Subtítulo segundo elemento</a:t>
            </a:r>
          </a:p>
        </p:txBody>
      </p:sp>
      <p:sp>
        <p:nvSpPr>
          <p:cNvPr id="6" name="Content Placeholder 5"/>
          <p:cNvSpPr>
            <a:spLocks noGrp="1"/>
          </p:cNvSpPr>
          <p:nvPr>
            <p:ph sz="quarter" idx="4"/>
          </p:nvPr>
        </p:nvSpPr>
        <p:spPr>
          <a:xfrm>
            <a:off x="6252000" y="2656238"/>
            <a:ext cx="5220000" cy="34817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7" name="Date Placeholder 6"/>
          <p:cNvSpPr>
            <a:spLocks noGrp="1"/>
          </p:cNvSpPr>
          <p:nvPr>
            <p:ph type="dt" sz="half" idx="10"/>
          </p:nvPr>
        </p:nvSpPr>
        <p:spPr/>
        <p:txBody>
          <a:bodyPr/>
          <a:lstStyle/>
          <a:p>
            <a:pPr rtl="0"/>
            <a:fld id="{F6653BDA-CE15-46D4-A5A4-C9E9758DEFB2}" type="datetime1">
              <a:rPr lang="es-ES" noProof="0" smtClean="0"/>
              <a:t>15/10/2024</a:t>
            </a:fld>
            <a:endParaRPr lang="es-ES" noProof="0" dirty="0"/>
          </a:p>
        </p:txBody>
      </p:sp>
      <p:sp>
        <p:nvSpPr>
          <p:cNvPr id="8" name="Footer Placeholder 7"/>
          <p:cNvSpPr>
            <a:spLocks noGrp="1"/>
          </p:cNvSpPr>
          <p:nvPr>
            <p:ph type="ftr" sz="quarter" idx="11"/>
          </p:nvPr>
        </p:nvSpPr>
        <p:spPr/>
        <p:txBody>
          <a:bodyPr/>
          <a:lstStyle/>
          <a:p>
            <a:pPr rtl="0"/>
            <a:r>
              <a:rPr lang="es-CO" noProof="0" dirty="0"/>
              <a:t>Escuela Colombiana de Ingeniería Julio Garavito</a:t>
            </a:r>
            <a:endParaRPr lang="es-ES" noProof="0" dirty="0"/>
          </a:p>
        </p:txBody>
      </p:sp>
      <p:sp>
        <p:nvSpPr>
          <p:cNvPr id="9" name="Slide Number Placeholder 8"/>
          <p:cNvSpPr>
            <a:spLocks noGrp="1"/>
          </p:cNvSpPr>
          <p:nvPr>
            <p:ph type="sldNum" sz="quarter" idx="12"/>
          </p:nvPr>
        </p:nvSpPr>
        <p:spPr/>
        <p:txBody>
          <a:body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428396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0000" y="720000"/>
            <a:ext cx="6840000" cy="2160000"/>
          </a:xfrm>
          <a:prstGeom prst="rect">
            <a:avLst/>
          </a:prstGeom>
        </p:spPr>
        <p:txBody>
          <a:bodyPr vert="horz" lIns="91440" tIns="45720" rIns="91440" bIns="45720" rtlCol="0" anchor="t" anchorCtr="0">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720000" y="2880000"/>
            <a:ext cx="6840000" cy="2160000"/>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4" name="Date Placeholder 3"/>
          <p:cNvSpPr>
            <a:spLocks noGrp="1"/>
          </p:cNvSpPr>
          <p:nvPr>
            <p:ph type="dt" sz="half" idx="2"/>
          </p:nvPr>
        </p:nvSpPr>
        <p:spPr>
          <a:xfrm>
            <a:off x="7200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72696FBB-EB5C-4293-9014-59E70AE1A5E6}" type="datetime1">
              <a:rPr lang="es-ES" noProof="0" smtClean="0"/>
              <a:t>15/10/2024</a:t>
            </a:fld>
            <a:endParaRPr lang="es-ES" noProof="0" dirty="0"/>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CO" noProof="0" dirty="0"/>
              <a:t>Escuela Colombiana de Ingeniería Julio Garavito</a:t>
            </a:r>
            <a:endParaRPr lang="es-ES" noProof="0" dirty="0"/>
          </a:p>
        </p:txBody>
      </p:sp>
      <p:sp>
        <p:nvSpPr>
          <p:cNvPr id="6" name="Slide Number Placeholder 5"/>
          <p:cNvSpPr>
            <a:spLocks noGrp="1"/>
          </p:cNvSpPr>
          <p:nvPr>
            <p:ph type="sldNum" sz="quarter" idx="4"/>
          </p:nvPr>
        </p:nvSpPr>
        <p:spPr>
          <a:xfrm>
            <a:off x="87288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71B7BAC7-FE87-40F6-AA24-4F4685D1B022}" type="slidenum">
              <a:rPr lang="es-ES" noProof="0" smtClean="0"/>
              <a:pPr rtl="0"/>
              <a:t>‹#›</a:t>
            </a:fld>
            <a:endParaRPr lang="es-ES" noProof="0" dirty="0"/>
          </a:p>
        </p:txBody>
      </p:sp>
    </p:spTree>
    <p:extLst>
      <p:ext uri="{BB962C8B-B14F-4D97-AF65-F5344CB8AC3E}">
        <p14:creationId xmlns:p14="http://schemas.microsoft.com/office/powerpoint/2010/main" val="216276911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90" r:id="rId3"/>
    <p:sldLayoutId id="2147483781" r:id="rId4"/>
    <p:sldLayoutId id="2147483791" r:id="rId5"/>
    <p:sldLayoutId id="2147483782" r:id="rId6"/>
    <p:sldLayoutId id="2147483792" r:id="rId7"/>
    <p:sldLayoutId id="2147483783" r:id="rId8"/>
    <p:sldLayoutId id="2147483793" r:id="rId9"/>
    <p:sldLayoutId id="2147483784" r:id="rId10"/>
    <p:sldLayoutId id="2147483794" r:id="rId11"/>
    <p:sldLayoutId id="2147483785" r:id="rId12"/>
    <p:sldLayoutId id="2147483786" r:id="rId13"/>
    <p:sldLayoutId id="2147483787" r:id="rId14"/>
    <p:sldLayoutId id="2147483795" r:id="rId15"/>
    <p:sldLayoutId id="2147483788" r:id="rId16"/>
    <p:sldLayoutId id="214748378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377"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cijg.maps.arcgis.com/apps/mapviewer/index.html?webmap=57a575b8a84e4d35aa1e44ec00ffef6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ecijg.maps.arcgis.com/apps/mapviewer/index.html?webmap=8a704d4998224968bcfd333bc9af6697"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ecijg.maps.arcgis.com/apps/mapviewer/index.html?webmap=e5211012d6644eeea18b3cd03fe703c8"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ecijg.maps.arcgis.com/apps/mapviewer/index.html?webmap=d90a8d709dcf4bb7b2343cf075e4459b"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storymaps.arcgis.com/stories/48f0cf72b059495abe4f43db1407364c"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ecijg.maps.arcgis.com/apps/mapviewer/index.html?webmap=a88d9191637c4b8cb69bbaf04d08e3b2"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ecijg.maps.arcgis.com/apps/mapviewer/index.html?layers=d1d08c7656a047ba9c9c0c3e71db3837"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slide" Target="slide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github.com/rcfdtools/R.GISMobile/blob/main/.poi/2/Readme.m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cueducto.com.co/wps/portal/EAB2/Home/acueducto-y-alcantarillado/la-infraestructuraAcueducto/sistemas-abastecimiento/captacion/sistema-chingaz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ecijg.maps.arcgis.com/apps/mapviewer/index.html?webmap=3457fc32d2c44fe88aa9c7c127a8f03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hyperlink" Target="https://github.com/rcfdtools/R.GISMobile/blob/main/.poi/7/Readme.m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cijg.maps.arcgis.com/apps/mapviewer/index.html?webmap=4323f897d2c1437cb470bdde37920c74"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Single Corner Rounded 3">
            <a:extLst>
              <a:ext uri="{FF2B5EF4-FFF2-40B4-BE49-F238E27FC236}">
                <a16:creationId xmlns:a16="http://schemas.microsoft.com/office/drawing/2014/main" id="{1CEF7EA5-1DB3-1882-1A14-2C63C7B159BC}"/>
              </a:ext>
            </a:extLst>
          </p:cNvPr>
          <p:cNvSpPr/>
          <p:nvPr/>
        </p:nvSpPr>
        <p:spPr>
          <a:xfrm>
            <a:off x="2398354" y="3287842"/>
            <a:ext cx="7471491" cy="1407318"/>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dirty="0">
                <a:solidFill>
                  <a:schemeClr val="tx1"/>
                </a:solidFill>
                <a:latin typeface="Segoe UI" panose="020B0502040204020203" pitchFamily="34" charset="0"/>
                <a:cs typeface="Segoe UI" panose="020B0502040204020203" pitchFamily="34" charset="0"/>
              </a:rPr>
              <a:t>Relación de la variación de la superficie de la Selva Amazónica con la oferta hídrica del Sistema Chingaza</a:t>
            </a:r>
          </a:p>
        </p:txBody>
      </p:sp>
      <p:sp>
        <p:nvSpPr>
          <p:cNvPr id="11" name="Rectangle: Single Corner Rounded 10">
            <a:extLst>
              <a:ext uri="{FF2B5EF4-FFF2-40B4-BE49-F238E27FC236}">
                <a16:creationId xmlns:a16="http://schemas.microsoft.com/office/drawing/2014/main" id="{2C80FC11-41EB-E8AE-7DA7-34A107F65167}"/>
              </a:ext>
            </a:extLst>
          </p:cNvPr>
          <p:cNvSpPr/>
          <p:nvPr/>
        </p:nvSpPr>
        <p:spPr>
          <a:xfrm>
            <a:off x="10034312" y="6606000"/>
            <a:ext cx="2157688"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a:solidFill>
                  <a:schemeClr val="tx1"/>
                </a:solidFill>
                <a:latin typeface="+mj-lt"/>
                <a:cs typeface="Segoe UI" panose="020B0502040204020203" pitchFamily="34" charset="0"/>
              </a:rPr>
              <a:t>Versión: 20241015</a:t>
            </a:r>
            <a:endParaRPr lang="es-CO" sz="1200" i="1" dirty="0">
              <a:solidFill>
                <a:schemeClr val="tx1"/>
              </a:solidFill>
              <a:latin typeface="+mj-lt"/>
              <a:cs typeface="Segoe UI" panose="020B0502040204020203" pitchFamily="34" charset="0"/>
            </a:endParaRPr>
          </a:p>
        </p:txBody>
      </p:sp>
      <p:pic>
        <p:nvPicPr>
          <p:cNvPr id="12" name="Picture 11" descr="A black and white background&#10;&#10;Description automatically generated">
            <a:extLst>
              <a:ext uri="{FF2B5EF4-FFF2-40B4-BE49-F238E27FC236}">
                <a16:creationId xmlns:a16="http://schemas.microsoft.com/office/drawing/2014/main" id="{AABA2936-B1E4-31DC-05B9-6CC67918B926}"/>
              </a:ext>
            </a:extLst>
          </p:cNvPr>
          <p:cNvPicPr>
            <a:picLocks noChangeAspect="1"/>
          </p:cNvPicPr>
          <p:nvPr/>
        </p:nvPicPr>
        <p:blipFill>
          <a:blip r:embed="rId3"/>
          <a:stretch>
            <a:fillRect/>
          </a:stretch>
        </p:blipFill>
        <p:spPr>
          <a:xfrm>
            <a:off x="10912975" y="83819"/>
            <a:ext cx="1080000" cy="520087"/>
          </a:xfrm>
          <a:prstGeom prst="rect">
            <a:avLst/>
          </a:prstGeom>
        </p:spPr>
      </p:pic>
      <p:pic>
        <p:nvPicPr>
          <p:cNvPr id="14" name="Picture 13" descr="A black background with a black border&#10;&#10;Description automatically generated">
            <a:extLst>
              <a:ext uri="{FF2B5EF4-FFF2-40B4-BE49-F238E27FC236}">
                <a16:creationId xmlns:a16="http://schemas.microsoft.com/office/drawing/2014/main" id="{4025DD97-3F87-6B45-5F0E-E241E1BED2B9}"/>
              </a:ext>
            </a:extLst>
          </p:cNvPr>
          <p:cNvPicPr>
            <a:picLocks noChangeAspect="1"/>
          </p:cNvPicPr>
          <p:nvPr/>
        </p:nvPicPr>
        <p:blipFill>
          <a:blip r:embed="rId4"/>
          <a:stretch>
            <a:fillRect/>
          </a:stretch>
        </p:blipFill>
        <p:spPr>
          <a:xfrm>
            <a:off x="91438" y="83819"/>
            <a:ext cx="1440000" cy="720000"/>
          </a:xfrm>
          <a:prstGeom prst="rect">
            <a:avLst/>
          </a:prstGeom>
        </p:spPr>
      </p:pic>
      <p:pic>
        <p:nvPicPr>
          <p:cNvPr id="1026" name="Picture 2" descr="logo-eciciencia-2024">
            <a:extLst>
              <a:ext uri="{FF2B5EF4-FFF2-40B4-BE49-F238E27FC236}">
                <a16:creationId xmlns:a16="http://schemas.microsoft.com/office/drawing/2014/main" id="{617A3398-D89E-AA8A-3039-75CE4A528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50" y="1382842"/>
            <a:ext cx="4762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Single Corner Rounded 1">
            <a:extLst>
              <a:ext uri="{FF2B5EF4-FFF2-40B4-BE49-F238E27FC236}">
                <a16:creationId xmlns:a16="http://schemas.microsoft.com/office/drawing/2014/main" id="{9ABF66C7-15D9-951C-264C-0C419EE1790D}"/>
              </a:ext>
            </a:extLst>
          </p:cNvPr>
          <p:cNvSpPr/>
          <p:nvPr/>
        </p:nvSpPr>
        <p:spPr>
          <a:xfrm>
            <a:off x="1604163" y="5408136"/>
            <a:ext cx="3876412" cy="1085851"/>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s-CO" sz="1200" dirty="0">
                <a:solidFill>
                  <a:schemeClr val="tx1"/>
                </a:solidFill>
                <a:latin typeface="Segoe UI" panose="020B0502040204020203" pitchFamily="34" charset="0"/>
                <a:cs typeface="Segoe UI" panose="020B0502040204020203" pitchFamily="34" charset="0"/>
              </a:rPr>
              <a:t>Presentado por:</a:t>
            </a:r>
          </a:p>
          <a:p>
            <a:r>
              <a:rPr lang="es-CO" sz="1400" i="1" dirty="0">
                <a:solidFill>
                  <a:schemeClr val="tx1"/>
                </a:solidFill>
                <a:latin typeface="Segoe UI" panose="020B0502040204020203" pitchFamily="34" charset="0"/>
                <a:cs typeface="Segoe UI" panose="020B0502040204020203" pitchFamily="34" charset="0"/>
              </a:rPr>
              <a:t>William Ricardo Aguilar Piña</a:t>
            </a:r>
          </a:p>
          <a:p>
            <a:r>
              <a:rPr lang="es-CO" sz="1200" i="1" dirty="0">
                <a:solidFill>
                  <a:schemeClr val="tx1"/>
                </a:solidFill>
                <a:latin typeface="Segoe UI" panose="020B0502040204020203" pitchFamily="34" charset="0"/>
                <a:cs typeface="Segoe UI" panose="020B0502040204020203" pitchFamily="34" charset="0"/>
              </a:rPr>
              <a:t>Centro de Estudios Hidráulicos</a:t>
            </a:r>
          </a:p>
          <a:p>
            <a:r>
              <a:rPr lang="es-CO" sz="1200" i="1" dirty="0">
                <a:solidFill>
                  <a:schemeClr val="tx1"/>
                </a:solidFill>
                <a:latin typeface="Segoe UI" panose="020B0502040204020203" pitchFamily="34" charset="0"/>
                <a:cs typeface="Segoe UI" panose="020B0502040204020203" pitchFamily="34" charset="0"/>
              </a:rPr>
              <a:t>william.aguilar@escuelaing.edu.co</a:t>
            </a:r>
          </a:p>
        </p:txBody>
      </p:sp>
      <p:sp>
        <p:nvSpPr>
          <p:cNvPr id="3" name="Oval 2">
            <a:extLst>
              <a:ext uri="{FF2B5EF4-FFF2-40B4-BE49-F238E27FC236}">
                <a16:creationId xmlns:a16="http://schemas.microsoft.com/office/drawing/2014/main" id="{BECEAB9E-E087-FFF9-BB61-2F417564B20A}"/>
              </a:ext>
            </a:extLst>
          </p:cNvPr>
          <p:cNvSpPr>
            <a:spLocks noChangeArrowheads="1"/>
          </p:cNvSpPr>
          <p:nvPr/>
        </p:nvSpPr>
        <p:spPr bwMode="auto">
          <a:xfrm>
            <a:off x="344323" y="5192828"/>
            <a:ext cx="1259840" cy="1259840"/>
          </a:xfrm>
          <a:prstGeom prst="ellipse">
            <a:avLst/>
          </a:prstGeom>
          <a:blipFill dpi="0" rotWithShape="1">
            <a:blip r:embed="rId6"/>
            <a:srcRect/>
            <a:stretch>
              <a:fillRect/>
            </a:stretch>
          </a:blip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rot="0" vert="horz" wrap="square" lIns="91440" tIns="45720" rIns="91440" bIns="45720" anchor="t" anchorCtr="0" upright="1">
            <a:noAutofit/>
          </a:bodyPr>
          <a:lstStyle/>
          <a:p>
            <a:endParaRPr lang="es-CO"/>
          </a:p>
        </p:txBody>
      </p:sp>
    </p:spTree>
    <p:extLst>
      <p:ext uri="{BB962C8B-B14F-4D97-AF65-F5344CB8AC3E}">
        <p14:creationId xmlns:p14="http://schemas.microsoft.com/office/powerpoint/2010/main" val="3562559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A6F6-9F97-2A0B-DFAC-B71CC6913D79}"/>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31BED040-AC3B-FEE9-7FD1-400C77609D8E}"/>
              </a:ext>
            </a:extLst>
          </p:cNvPr>
          <p:cNvSpPr>
            <a:spLocks noGrp="1"/>
          </p:cNvSpPr>
          <p:nvPr>
            <p:ph type="title"/>
          </p:nvPr>
        </p:nvSpPr>
        <p:spPr>
          <a:xfrm>
            <a:off x="0" y="3253852"/>
            <a:ext cx="12192000" cy="1046686"/>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Clima y transporte de humedad</a:t>
            </a:r>
            <a:b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desde el Amazonas</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89094002-B2A9-08C8-1BC4-F8AF40CC4225}"/>
              </a:ext>
            </a:extLst>
          </p:cNvPr>
          <p:cNvSpPr txBox="1">
            <a:spLocks/>
          </p:cNvSpPr>
          <p:nvPr/>
        </p:nvSpPr>
        <p:spPr>
          <a:xfrm>
            <a:off x="4795611" y="1768481"/>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3</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 name="Rectangle: Single Corner Rounded 2">
            <a:extLst>
              <a:ext uri="{FF2B5EF4-FFF2-40B4-BE49-F238E27FC236}">
                <a16:creationId xmlns:a16="http://schemas.microsoft.com/office/drawing/2014/main" id="{63852086-1BCC-A2CD-F2BD-7453E579DA78}"/>
              </a:ext>
            </a:extLst>
          </p:cNvPr>
          <p:cNvSpPr/>
          <p:nvPr/>
        </p:nvSpPr>
        <p:spPr>
          <a:xfrm>
            <a:off x="8710613" y="6606000"/>
            <a:ext cx="3481387"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2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2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51783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B9E1D-7EF6-FE51-1393-A922990FB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5D3CC-D020-5CA0-B481-FBCB943B30CE}"/>
              </a:ext>
            </a:extLst>
          </p:cNvPr>
          <p:cNvSpPr>
            <a:spLocks noGrp="1"/>
          </p:cNvSpPr>
          <p:nvPr>
            <p:ph type="title"/>
          </p:nvPr>
        </p:nvSpPr>
        <p:spPr>
          <a:xfrm>
            <a:off x="119063"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Temperatura</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93A93378-4971-40BD-16B2-318E3CB7F7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Picture 5">
            <a:hlinkClick r:id="rId3"/>
            <a:extLst>
              <a:ext uri="{FF2B5EF4-FFF2-40B4-BE49-F238E27FC236}">
                <a16:creationId xmlns:a16="http://schemas.microsoft.com/office/drawing/2014/main" id="{66A869BC-7405-571A-6ABA-0BF591215DC6}"/>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1931407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CA572-350A-D4F1-9C6C-50A57115753D}"/>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07B97C59-2478-AEE9-68AA-ADF2B05E1A6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 name="Picture 2">
            <a:hlinkClick r:id="rId3"/>
            <a:extLst>
              <a:ext uri="{FF2B5EF4-FFF2-40B4-BE49-F238E27FC236}">
                <a16:creationId xmlns:a16="http://schemas.microsoft.com/office/drawing/2014/main" id="{93450FA3-A34F-E682-836F-B28985D1F65B}"/>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7570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6E747-9677-1491-C4B6-6705DB5BBBAB}"/>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8057A324-353C-8399-503D-07FD082BDB3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42BDDF85-D7F5-5298-57AE-BD2249E6357F}"/>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55721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9DA6D-50FE-4615-9A83-33555B0C0715}"/>
            </a:ext>
          </a:extLst>
        </p:cNvPr>
        <p:cNvGrpSpPr/>
        <p:nvPr/>
      </p:nvGrpSpPr>
      <p:grpSpPr>
        <a:xfrm>
          <a:off x="0" y="0"/>
          <a:ext cx="0" cy="0"/>
          <a:chOff x="0" y="0"/>
          <a:chExt cx="0" cy="0"/>
        </a:xfrm>
      </p:grpSpPr>
      <p:pic>
        <p:nvPicPr>
          <p:cNvPr id="7" name="Picture 6">
            <a:hlinkClick r:id="rId3"/>
            <a:extLst>
              <a:ext uri="{FF2B5EF4-FFF2-40B4-BE49-F238E27FC236}">
                <a16:creationId xmlns:a16="http://schemas.microsoft.com/office/drawing/2014/main" id="{DEF57C28-33C8-4214-DC94-6A3594890192}"/>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2915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7426B-CF48-7A89-F096-A031B35300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29DB2-9F87-D28E-2026-289B057BAE8A}"/>
              </a:ext>
            </a:extLst>
          </p:cNvPr>
          <p:cNvSpPr>
            <a:spLocks noGrp="1"/>
          </p:cNvSpPr>
          <p:nvPr>
            <p:ph type="title"/>
          </p:nvPr>
        </p:nvSpPr>
        <p:spPr>
          <a:xfrm>
            <a:off x="119063"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Evaporación</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4BB8D89B-23D6-FCC4-5C1D-7BBC86A5B4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extLst>
              <a:ext uri="{FF2B5EF4-FFF2-40B4-BE49-F238E27FC236}">
                <a16:creationId xmlns:a16="http://schemas.microsoft.com/office/drawing/2014/main" id="{EE9051D5-824D-8508-FC3E-AB36A9EAC464}"/>
              </a:ext>
            </a:extLst>
          </p:cNvPr>
          <p:cNvPicPr>
            <a:picLocks noChangeAspect="1"/>
          </p:cNvPicPr>
          <p:nvPr/>
        </p:nvPicPr>
        <p:blipFill>
          <a:blip r:embed="rId5"/>
          <a:stretch>
            <a:fillRect/>
          </a:stretch>
        </p:blipFill>
        <p:spPr>
          <a:xfrm>
            <a:off x="5819776" y="0"/>
            <a:ext cx="6379535" cy="6858000"/>
          </a:xfrm>
          <a:prstGeom prst="rect">
            <a:avLst/>
          </a:prstGeom>
        </p:spPr>
      </p:pic>
    </p:spTree>
    <p:extLst>
      <p:ext uri="{BB962C8B-B14F-4D97-AF65-F5344CB8AC3E}">
        <p14:creationId xmlns:p14="http://schemas.microsoft.com/office/powerpoint/2010/main" val="950687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17031-F19B-0C7D-ED3C-F9F808F5652D}"/>
            </a:ext>
          </a:extLst>
        </p:cNvPr>
        <p:cNvGrpSpPr/>
        <p:nvPr/>
      </p:nvGrpSpPr>
      <p:grpSpPr>
        <a:xfrm>
          <a:off x="0" y="0"/>
          <a:ext cx="0" cy="0"/>
          <a:chOff x="0" y="0"/>
          <a:chExt cx="0" cy="0"/>
        </a:xfrm>
      </p:grpSpPr>
      <p:sp>
        <p:nvSpPr>
          <p:cNvPr id="4" name="AutoShape 2">
            <a:extLst>
              <a:ext uri="{FF2B5EF4-FFF2-40B4-BE49-F238E27FC236}">
                <a16:creationId xmlns:a16="http://schemas.microsoft.com/office/drawing/2014/main" id="{A6ADA9F6-5DE9-D312-39DD-CF2CEFE190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8" name="Picture 7">
            <a:hlinkClick r:id="rId3"/>
            <a:extLst>
              <a:ext uri="{FF2B5EF4-FFF2-40B4-BE49-F238E27FC236}">
                <a16:creationId xmlns:a16="http://schemas.microsoft.com/office/drawing/2014/main" id="{96DB0C0E-0D2C-3F86-E0A9-9AE920034440}"/>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87355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E3A55-9098-8F05-1B49-D021E3F422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59977-D412-A843-FF43-72BC55C94871}"/>
              </a:ext>
            </a:extLst>
          </p:cNvPr>
          <p:cNvSpPr>
            <a:spLocks noGrp="1"/>
          </p:cNvSpPr>
          <p:nvPr>
            <p:ph type="title"/>
          </p:nvPr>
        </p:nvSpPr>
        <p:spPr>
          <a:xfrm>
            <a:off x="133350" y="1155799"/>
            <a:ext cx="5557838" cy="4851201"/>
          </a:xfrm>
        </p:spPr>
        <p:txBody>
          <a:bodyPr anchor="t" anchorCtr="0">
            <a:noAutofit/>
          </a:bodyPr>
          <a:lstStyle/>
          <a:p>
            <a:r>
              <a:rPr lang="es-CO" b="1"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Viento vs. Vapor de agua</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3"/>
              </a:rPr>
              <a:t>Con campos de viento a 10 metros.</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hlinkClick r:id="rId4"/>
              </a:rPr>
              <a:t>Con campos de viento a 100 metros.</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63368C0B-5126-6BBF-CF63-EA539997443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Picture 5">
            <a:extLst>
              <a:ext uri="{FF2B5EF4-FFF2-40B4-BE49-F238E27FC236}">
                <a16:creationId xmlns:a16="http://schemas.microsoft.com/office/drawing/2014/main" id="{617CC697-0A21-7ADD-C502-C13F528F86AC}"/>
              </a:ext>
            </a:extLst>
          </p:cNvPr>
          <p:cNvPicPr>
            <a:picLocks noChangeAspect="1"/>
          </p:cNvPicPr>
          <p:nvPr/>
        </p:nvPicPr>
        <p:blipFill>
          <a:blip r:embed="rId5"/>
          <a:stretch>
            <a:fillRect/>
          </a:stretch>
        </p:blipFill>
        <p:spPr>
          <a:xfrm>
            <a:off x="5819776" y="0"/>
            <a:ext cx="6379535" cy="6858000"/>
          </a:xfrm>
          <a:prstGeom prst="rect">
            <a:avLst/>
          </a:prstGeom>
        </p:spPr>
      </p:pic>
    </p:spTree>
    <p:extLst>
      <p:ext uri="{BB962C8B-B14F-4D97-AF65-F5344CB8AC3E}">
        <p14:creationId xmlns:p14="http://schemas.microsoft.com/office/powerpoint/2010/main" val="2493444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8000C-E1FD-A88F-8873-EF5B9F825424}"/>
            </a:ext>
          </a:extLst>
        </p:cNvPr>
        <p:cNvGrpSpPr/>
        <p:nvPr/>
      </p:nvGrpSpPr>
      <p:grpSpPr>
        <a:xfrm>
          <a:off x="0" y="0"/>
          <a:ext cx="0" cy="0"/>
          <a:chOff x="0" y="0"/>
          <a:chExt cx="0" cy="0"/>
        </a:xfrm>
      </p:grpSpPr>
      <p:pic>
        <p:nvPicPr>
          <p:cNvPr id="9" name="Picture 8">
            <a:hlinkClick r:id="rId3"/>
            <a:extLst>
              <a:ext uri="{FF2B5EF4-FFF2-40B4-BE49-F238E27FC236}">
                <a16:creationId xmlns:a16="http://schemas.microsoft.com/office/drawing/2014/main" id="{393564A1-BCC4-5463-161D-AD59AF6A0F9B}"/>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6678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38532-0FCC-75F9-F041-B37AB685A024}"/>
            </a:ext>
          </a:extLst>
        </p:cNvPr>
        <p:cNvGrpSpPr/>
        <p:nvPr/>
      </p:nvGrpSpPr>
      <p:grpSpPr>
        <a:xfrm>
          <a:off x="0" y="0"/>
          <a:ext cx="0" cy="0"/>
          <a:chOff x="0" y="0"/>
          <a:chExt cx="0" cy="0"/>
        </a:xfrm>
      </p:grpSpPr>
    </p:spTree>
    <p:extLst>
      <p:ext uri="{BB962C8B-B14F-4D97-AF65-F5344CB8AC3E}">
        <p14:creationId xmlns:p14="http://schemas.microsoft.com/office/powerpoint/2010/main" val="243990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ACDBE-FC50-6339-D134-FC523C7D2697}"/>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AA5072A9-A87E-26CD-DCBF-71FF2540AB34}"/>
              </a:ext>
            </a:extLst>
          </p:cNvPr>
          <p:cNvSpPr>
            <a:spLocks noGrp="1"/>
          </p:cNvSpPr>
          <p:nvPr>
            <p:ph type="title"/>
          </p:nvPr>
        </p:nvSpPr>
        <p:spPr>
          <a:xfrm>
            <a:off x="3195638" y="2176053"/>
            <a:ext cx="7815262" cy="3143660"/>
          </a:xfrm>
        </p:spPr>
        <p:txBody>
          <a:bodyPr anchor="ctr" anchorCtr="0">
            <a:noAutofit/>
          </a:bodyPr>
          <a:lstStyle/>
          <a:p>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Sistema de abastecimiento Chingaza</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Cuenca Río Amazonas</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Transporte de humedad desde el Amazonas</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Mapa de suelos y grupos hidrológicos</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Mapa de usos del suelo y rugosidades</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Simulación hidráulica bidimensional</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Análisis de resultados</a:t>
            </a:r>
            <a:b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br>
            <a:r>
              <a:rPr lang="es-CO" sz="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Conclusiones</a:t>
            </a:r>
          </a:p>
        </p:txBody>
      </p:sp>
      <p:sp>
        <p:nvSpPr>
          <p:cNvPr id="2" name="Title 1">
            <a:extLst>
              <a:ext uri="{FF2B5EF4-FFF2-40B4-BE49-F238E27FC236}">
                <a16:creationId xmlns:a16="http://schemas.microsoft.com/office/drawing/2014/main" id="{9A2CE671-8C59-C7BF-F210-0865A37119E9}"/>
              </a:ext>
            </a:extLst>
          </p:cNvPr>
          <p:cNvSpPr txBox="1">
            <a:spLocks/>
          </p:cNvSpPr>
          <p:nvPr/>
        </p:nvSpPr>
        <p:spPr>
          <a:xfrm>
            <a:off x="3215878" y="1324629"/>
            <a:ext cx="5760244" cy="494233"/>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36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Contenido</a:t>
            </a:r>
            <a:endPar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4" name="Oval 3">
            <a:hlinkClick r:id="rId3" action="ppaction://hlinksldjump"/>
            <a:extLst>
              <a:ext uri="{FF2B5EF4-FFF2-40B4-BE49-F238E27FC236}">
                <a16:creationId xmlns:a16="http://schemas.microsoft.com/office/drawing/2014/main" id="{CA817841-A005-3AB8-870B-E14E7AA34EEC}"/>
              </a:ext>
            </a:extLst>
          </p:cNvPr>
          <p:cNvSpPr/>
          <p:nvPr/>
        </p:nvSpPr>
        <p:spPr>
          <a:xfrm>
            <a:off x="2859882" y="2267550"/>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1</a:t>
            </a:r>
            <a:endParaRPr lang="es-CO" sz="2400" dirty="0">
              <a:solidFill>
                <a:schemeClr val="bg1"/>
              </a:solidFill>
              <a:latin typeface="Forte" panose="03060902040502070203" pitchFamily="66" charset="0"/>
              <a:cs typeface="Segoe UI" panose="020B0502040204020203" pitchFamily="34" charset="0"/>
            </a:endParaRPr>
          </a:p>
        </p:txBody>
      </p:sp>
      <p:sp>
        <p:nvSpPr>
          <p:cNvPr id="6" name="Oval 5">
            <a:hlinkClick r:id="" action="ppaction://noaction"/>
            <a:extLst>
              <a:ext uri="{FF2B5EF4-FFF2-40B4-BE49-F238E27FC236}">
                <a16:creationId xmlns:a16="http://schemas.microsoft.com/office/drawing/2014/main" id="{B1012606-3968-EF0A-AFAB-4DAA31277C81}"/>
              </a:ext>
            </a:extLst>
          </p:cNvPr>
          <p:cNvSpPr/>
          <p:nvPr/>
        </p:nvSpPr>
        <p:spPr>
          <a:xfrm>
            <a:off x="2856301" y="4914900"/>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8</a:t>
            </a:r>
            <a:endParaRPr lang="es-CO" sz="2400" dirty="0">
              <a:solidFill>
                <a:schemeClr val="bg1"/>
              </a:solidFill>
              <a:latin typeface="Forte" panose="03060902040502070203" pitchFamily="66" charset="0"/>
              <a:cs typeface="Segoe UI" panose="020B0502040204020203" pitchFamily="34" charset="0"/>
            </a:endParaRPr>
          </a:p>
        </p:txBody>
      </p:sp>
      <p:sp>
        <p:nvSpPr>
          <p:cNvPr id="7" name="Oval 6">
            <a:hlinkClick r:id="rId4" action="ppaction://hlinksldjump"/>
            <a:extLst>
              <a:ext uri="{FF2B5EF4-FFF2-40B4-BE49-F238E27FC236}">
                <a16:creationId xmlns:a16="http://schemas.microsoft.com/office/drawing/2014/main" id="{2F0D882A-CB31-FAD5-3637-F3118CA0D9EE}"/>
              </a:ext>
            </a:extLst>
          </p:cNvPr>
          <p:cNvSpPr/>
          <p:nvPr/>
        </p:nvSpPr>
        <p:spPr>
          <a:xfrm>
            <a:off x="2859882" y="2625786"/>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2</a:t>
            </a:r>
            <a:endParaRPr lang="es-CO" sz="2400" dirty="0">
              <a:solidFill>
                <a:schemeClr val="bg1"/>
              </a:solidFill>
              <a:latin typeface="Forte" panose="03060902040502070203" pitchFamily="66" charset="0"/>
              <a:cs typeface="Segoe UI" panose="020B0502040204020203" pitchFamily="34" charset="0"/>
            </a:endParaRPr>
          </a:p>
        </p:txBody>
      </p:sp>
      <p:sp>
        <p:nvSpPr>
          <p:cNvPr id="8" name="Oval 7">
            <a:hlinkClick r:id="" action="ppaction://noaction"/>
            <a:extLst>
              <a:ext uri="{FF2B5EF4-FFF2-40B4-BE49-F238E27FC236}">
                <a16:creationId xmlns:a16="http://schemas.microsoft.com/office/drawing/2014/main" id="{8FA0076E-A539-CF65-1642-A14AED1C0CE8}"/>
              </a:ext>
            </a:extLst>
          </p:cNvPr>
          <p:cNvSpPr/>
          <p:nvPr/>
        </p:nvSpPr>
        <p:spPr>
          <a:xfrm>
            <a:off x="2856301" y="3020399"/>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3</a:t>
            </a:r>
            <a:endParaRPr lang="es-CO" sz="2400" dirty="0">
              <a:solidFill>
                <a:schemeClr val="bg1"/>
              </a:solidFill>
              <a:latin typeface="Forte" panose="03060902040502070203" pitchFamily="66" charset="0"/>
              <a:cs typeface="Segoe UI" panose="020B0502040204020203" pitchFamily="34" charset="0"/>
            </a:endParaRPr>
          </a:p>
        </p:txBody>
      </p:sp>
      <p:sp>
        <p:nvSpPr>
          <p:cNvPr id="9" name="Oval 8">
            <a:hlinkClick r:id="" action="ppaction://noaction"/>
            <a:extLst>
              <a:ext uri="{FF2B5EF4-FFF2-40B4-BE49-F238E27FC236}">
                <a16:creationId xmlns:a16="http://schemas.microsoft.com/office/drawing/2014/main" id="{8F1205F2-AF13-3EA9-0899-534F3EDF7772}"/>
              </a:ext>
            </a:extLst>
          </p:cNvPr>
          <p:cNvSpPr/>
          <p:nvPr/>
        </p:nvSpPr>
        <p:spPr>
          <a:xfrm>
            <a:off x="2856301" y="3415012"/>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4</a:t>
            </a:r>
            <a:endParaRPr lang="es-CO" sz="2400" dirty="0">
              <a:solidFill>
                <a:schemeClr val="bg1"/>
              </a:solidFill>
              <a:latin typeface="Forte" panose="03060902040502070203" pitchFamily="66" charset="0"/>
              <a:cs typeface="Segoe UI" panose="020B0502040204020203" pitchFamily="34" charset="0"/>
            </a:endParaRPr>
          </a:p>
        </p:txBody>
      </p:sp>
      <p:sp>
        <p:nvSpPr>
          <p:cNvPr id="10" name="Oval 9">
            <a:hlinkClick r:id="" action="ppaction://noaction"/>
            <a:extLst>
              <a:ext uri="{FF2B5EF4-FFF2-40B4-BE49-F238E27FC236}">
                <a16:creationId xmlns:a16="http://schemas.microsoft.com/office/drawing/2014/main" id="{3D9167FF-B546-6485-A18F-7E8CDD6BF89F}"/>
              </a:ext>
            </a:extLst>
          </p:cNvPr>
          <p:cNvSpPr/>
          <p:nvPr/>
        </p:nvSpPr>
        <p:spPr>
          <a:xfrm>
            <a:off x="2856301" y="3767438"/>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5</a:t>
            </a:r>
            <a:endParaRPr lang="es-CO" sz="2400" dirty="0">
              <a:solidFill>
                <a:schemeClr val="bg1"/>
              </a:solidFill>
              <a:latin typeface="Forte" panose="03060902040502070203" pitchFamily="66" charset="0"/>
              <a:cs typeface="Segoe UI" panose="020B0502040204020203" pitchFamily="34" charset="0"/>
            </a:endParaRPr>
          </a:p>
        </p:txBody>
      </p:sp>
      <p:sp>
        <p:nvSpPr>
          <p:cNvPr id="11" name="Oval 10">
            <a:hlinkClick r:id="" action="ppaction://noaction"/>
            <a:extLst>
              <a:ext uri="{FF2B5EF4-FFF2-40B4-BE49-F238E27FC236}">
                <a16:creationId xmlns:a16="http://schemas.microsoft.com/office/drawing/2014/main" id="{88C58E29-B8B9-D35E-574C-D34BD1D1A78B}"/>
              </a:ext>
            </a:extLst>
          </p:cNvPr>
          <p:cNvSpPr/>
          <p:nvPr/>
        </p:nvSpPr>
        <p:spPr>
          <a:xfrm>
            <a:off x="2856301" y="4167861"/>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6</a:t>
            </a:r>
            <a:endParaRPr lang="es-CO" sz="2400" dirty="0">
              <a:solidFill>
                <a:schemeClr val="bg1"/>
              </a:solidFill>
              <a:latin typeface="Forte" panose="03060902040502070203" pitchFamily="66" charset="0"/>
              <a:cs typeface="Segoe UI" panose="020B0502040204020203" pitchFamily="34" charset="0"/>
            </a:endParaRPr>
          </a:p>
        </p:txBody>
      </p:sp>
      <p:sp>
        <p:nvSpPr>
          <p:cNvPr id="12" name="Oval 11">
            <a:hlinkClick r:id="" action="ppaction://noaction"/>
            <a:extLst>
              <a:ext uri="{FF2B5EF4-FFF2-40B4-BE49-F238E27FC236}">
                <a16:creationId xmlns:a16="http://schemas.microsoft.com/office/drawing/2014/main" id="{12BCEBC2-6512-3828-24BD-597DA2D47981}"/>
              </a:ext>
            </a:extLst>
          </p:cNvPr>
          <p:cNvSpPr/>
          <p:nvPr/>
        </p:nvSpPr>
        <p:spPr>
          <a:xfrm>
            <a:off x="2856301" y="4543257"/>
            <a:ext cx="306000" cy="306000"/>
          </a:xfrm>
          <a:prstGeom prst="ellipse">
            <a:avLst/>
          </a:prstGeom>
          <a:solidFill>
            <a:schemeClr val="bg1">
              <a:lumMod val="25000"/>
            </a:schemeClr>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solidFill>
                  <a:schemeClr val="bg1"/>
                </a:solidFill>
                <a:latin typeface="Forte" panose="03060902040502070203" pitchFamily="66" charset="0"/>
                <a:cs typeface="Segoe UI" panose="020B0502040204020203" pitchFamily="34" charset="0"/>
              </a:rPr>
              <a:t>7</a:t>
            </a:r>
            <a:endParaRPr lang="es-CO" sz="2400" dirty="0">
              <a:solidFill>
                <a:schemeClr val="bg1"/>
              </a:solidFill>
              <a:latin typeface="Forte" panose="03060902040502070203" pitchFamily="66" charset="0"/>
              <a:cs typeface="Segoe UI" panose="020B0502040204020203" pitchFamily="34" charset="0"/>
            </a:endParaRPr>
          </a:p>
        </p:txBody>
      </p:sp>
    </p:spTree>
    <p:extLst>
      <p:ext uri="{BB962C8B-B14F-4D97-AF65-F5344CB8AC3E}">
        <p14:creationId xmlns:p14="http://schemas.microsoft.com/office/powerpoint/2010/main" val="391392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02EE2EE-B8E1-39EE-B2B8-8463A6F31E84}"/>
              </a:ext>
            </a:extLst>
          </p:cNvPr>
          <p:cNvSpPr>
            <a:spLocks noGrp="1"/>
          </p:cNvSpPr>
          <p:nvPr>
            <p:ph type="title"/>
          </p:nvPr>
        </p:nvSpPr>
        <p:spPr>
          <a:xfrm>
            <a:off x="2871178" y="5136407"/>
            <a:ext cx="7497608" cy="645555"/>
          </a:xfrm>
        </p:spPr>
        <p:txBody>
          <a:bodyPr anchor="ctr" anchorCtr="0">
            <a:normAutofit/>
          </a:bodyPr>
          <a:lstStyle/>
          <a:p>
            <a:pPr algn="ctr"/>
            <a:r>
              <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Gracias</a:t>
            </a: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 por su atención</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2" name="Graphic 3" descr="3d Glasses outline">
            <a:extLst>
              <a:ext uri="{FF2B5EF4-FFF2-40B4-BE49-F238E27FC236}">
                <a16:creationId xmlns:a16="http://schemas.microsoft.com/office/drawing/2014/main" id="{602E22E6-15C6-A382-F310-C10C68E14B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5744" y="4739184"/>
            <a:ext cx="1440000" cy="1440000"/>
          </a:xfrm>
          <a:prstGeom prst="rect">
            <a:avLst/>
          </a:prstGeom>
        </p:spPr>
      </p:pic>
      <p:grpSp>
        <p:nvGrpSpPr>
          <p:cNvPr id="6" name="Group 5">
            <a:extLst>
              <a:ext uri="{FF2B5EF4-FFF2-40B4-BE49-F238E27FC236}">
                <a16:creationId xmlns:a16="http://schemas.microsoft.com/office/drawing/2014/main" id="{5E4BD785-7775-20D9-3CD4-AFB616D5E51D}"/>
              </a:ext>
            </a:extLst>
          </p:cNvPr>
          <p:cNvGrpSpPr/>
          <p:nvPr/>
        </p:nvGrpSpPr>
        <p:grpSpPr>
          <a:xfrm>
            <a:off x="4031476" y="463177"/>
            <a:ext cx="4122118" cy="4122118"/>
            <a:chOff x="4031476" y="463177"/>
            <a:chExt cx="4122118" cy="4122118"/>
          </a:xfrm>
        </p:grpSpPr>
        <p:pic>
          <p:nvPicPr>
            <p:cNvPr id="3" name="Picture 2" descr="A qr code with a globe and circles&#10;&#10;Description automatically generated">
              <a:extLst>
                <a:ext uri="{FF2B5EF4-FFF2-40B4-BE49-F238E27FC236}">
                  <a16:creationId xmlns:a16="http://schemas.microsoft.com/office/drawing/2014/main" id="{BF866DEB-06F5-BF0F-EC23-7A20879CB346}"/>
                </a:ext>
              </a:extLst>
            </p:cNvPr>
            <p:cNvPicPr>
              <a:picLocks noChangeAspect="1"/>
            </p:cNvPicPr>
            <p:nvPr/>
          </p:nvPicPr>
          <p:blipFill>
            <a:blip r:embed="rId5"/>
            <a:stretch>
              <a:fillRect/>
            </a:stretch>
          </p:blipFill>
          <p:spPr>
            <a:xfrm>
              <a:off x="4031476" y="463177"/>
              <a:ext cx="4122118" cy="4122118"/>
            </a:xfrm>
            <a:prstGeom prst="rect">
              <a:avLst/>
            </a:prstGeom>
          </p:spPr>
        </p:pic>
        <p:pic>
          <p:nvPicPr>
            <p:cNvPr id="10" name="Picture 9" descr="A black circle with white text and a black background&#10;&#10;Description automatically generated">
              <a:extLst>
                <a:ext uri="{FF2B5EF4-FFF2-40B4-BE49-F238E27FC236}">
                  <a16:creationId xmlns:a16="http://schemas.microsoft.com/office/drawing/2014/main" id="{F7484E82-8652-13F8-3298-8082BD1F18F3}"/>
                </a:ext>
              </a:extLst>
            </p:cNvPr>
            <p:cNvPicPr>
              <a:picLocks noChangeAspect="1"/>
            </p:cNvPicPr>
            <p:nvPr/>
          </p:nvPicPr>
          <p:blipFill>
            <a:blip r:embed="rId6"/>
            <a:stretch>
              <a:fillRect/>
            </a:stretch>
          </p:blipFill>
          <p:spPr>
            <a:xfrm>
              <a:off x="5605787" y="2017138"/>
              <a:ext cx="1014195" cy="1014195"/>
            </a:xfrm>
            <a:prstGeom prst="rect">
              <a:avLst/>
            </a:prstGeom>
          </p:spPr>
        </p:pic>
      </p:grpSp>
      <p:sp>
        <p:nvSpPr>
          <p:cNvPr id="4" name="TextBox 3">
            <a:extLst>
              <a:ext uri="{FF2B5EF4-FFF2-40B4-BE49-F238E27FC236}">
                <a16:creationId xmlns:a16="http://schemas.microsoft.com/office/drawing/2014/main" id="{92952322-3176-9927-A98C-3E7B8A6C5882}"/>
              </a:ext>
            </a:extLst>
          </p:cNvPr>
          <p:cNvSpPr txBox="1"/>
          <p:nvPr/>
        </p:nvSpPr>
        <p:spPr>
          <a:xfrm>
            <a:off x="3501411" y="4585295"/>
            <a:ext cx="5182248" cy="307777"/>
          </a:xfrm>
          <a:prstGeom prst="rect">
            <a:avLst/>
          </a:prstGeom>
          <a:noFill/>
        </p:spPr>
        <p:txBody>
          <a:bodyPr wrap="square">
            <a:spAutoFit/>
          </a:bodyPr>
          <a:lstStyle/>
          <a:p>
            <a:pPr algn="ctr"/>
            <a:r>
              <a:rPr lang="es-ES" sz="14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https://github.com/rcfdtools/R.AmazonChingaza</a:t>
            </a:r>
            <a:endParaRPr lang="es-CO" sz="14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14992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A27D5E8D-9945-76BF-9902-32BFD1840804}"/>
              </a:ext>
            </a:extLst>
          </p:cNvPr>
          <p:cNvSpPr>
            <a:spLocks noGrp="1"/>
          </p:cNvSpPr>
          <p:nvPr>
            <p:ph type="title"/>
          </p:nvPr>
        </p:nvSpPr>
        <p:spPr>
          <a:xfrm>
            <a:off x="0" y="3401493"/>
            <a:ext cx="12192000" cy="636051"/>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Sistema de abastecimiento Chingaza</a:t>
            </a:r>
          </a:p>
        </p:txBody>
      </p:sp>
      <p:sp>
        <p:nvSpPr>
          <p:cNvPr id="2" name="Title 1">
            <a:extLst>
              <a:ext uri="{FF2B5EF4-FFF2-40B4-BE49-F238E27FC236}">
                <a16:creationId xmlns:a16="http://schemas.microsoft.com/office/drawing/2014/main" id="{80FCDC5D-59C0-531A-28D9-F042AAD866EA}"/>
              </a:ext>
            </a:extLst>
          </p:cNvPr>
          <p:cNvSpPr txBox="1">
            <a:spLocks/>
          </p:cNvSpPr>
          <p:nvPr/>
        </p:nvSpPr>
        <p:spPr>
          <a:xfrm>
            <a:off x="4795611" y="1648892"/>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s-CO"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1</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3091580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B29EC-C59C-98D5-F2B4-CCFB515D65B5}"/>
            </a:ext>
          </a:extLst>
        </p:cNvPr>
        <p:cNvGrpSpPr/>
        <p:nvPr/>
      </p:nvGrpSpPr>
      <p:grpSpPr>
        <a:xfrm>
          <a:off x="0" y="0"/>
          <a:ext cx="0" cy="0"/>
          <a:chOff x="0" y="0"/>
          <a:chExt cx="0" cy="0"/>
        </a:xfrm>
      </p:grpSpPr>
      <p:pic>
        <p:nvPicPr>
          <p:cNvPr id="3074" name="Picture 2" descr="GISMobile.POI">
            <a:extLst>
              <a:ext uri="{FF2B5EF4-FFF2-40B4-BE49-F238E27FC236}">
                <a16:creationId xmlns:a16="http://schemas.microsoft.com/office/drawing/2014/main" id="{4EE2BB06-C412-EE31-67FA-6B50E8DCD8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81" r="17738"/>
          <a:stretch/>
        </p:blipFill>
        <p:spPr bwMode="auto">
          <a:xfrm>
            <a:off x="9016999" y="0"/>
            <a:ext cx="3175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ISMobile.POI">
            <a:hlinkClick r:id="rId4"/>
            <a:extLst>
              <a:ext uri="{FF2B5EF4-FFF2-40B4-BE49-F238E27FC236}">
                <a16:creationId xmlns:a16="http://schemas.microsoft.com/office/drawing/2014/main" id="{6011C9F2-5874-A31C-3086-A7157DA36B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592633B-FC1F-C4D4-3B13-75242F664988}"/>
              </a:ext>
            </a:extLst>
          </p:cNvPr>
          <p:cNvSpPr/>
          <p:nvPr/>
        </p:nvSpPr>
        <p:spPr>
          <a:xfrm>
            <a:off x="9019075" y="0"/>
            <a:ext cx="90000" cy="6858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96737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949C23DF-BA9E-A3A4-1FB2-157E2364F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3784B-7E9C-714B-DC93-93026AE9FBB2}"/>
              </a:ext>
            </a:extLst>
          </p:cNvPr>
          <p:cNvSpPr>
            <a:spLocks noGrp="1"/>
          </p:cNvSpPr>
          <p:nvPr>
            <p:ph type="title"/>
          </p:nvPr>
        </p:nvSpPr>
        <p:spPr>
          <a:xfrm>
            <a:off x="228390" y="1021556"/>
            <a:ext cx="5234197" cy="4071938"/>
          </a:xfrm>
        </p:spPr>
        <p:txBody>
          <a:bodyPr anchor="t" anchorCtr="0">
            <a:noAutofit/>
          </a:bodyPr>
          <a:lstStyle/>
          <a:p>
            <a:pPr algn="ct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El sistema de abastecimiento Chingaza, capta las aguas de la cuenca alta del Río Guatiquía </a:t>
            </a: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(que hace parte del área hidrográfica Orinoco)</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correspondiente a parte de la subcuencas del Río Chuza y el Río Chingaza </a:t>
            </a: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 través de un túnel de derivación)</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las almacena en el Embalse Chuza y las transporta por una aducción hasta el Embalse de San Rafael en el Municipio de La Calera </a:t>
            </a:r>
            <a:r>
              <a:rPr lang="es-CO" sz="18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(que hace parte del área hidrográfica Magdalena – Cauca)</a:t>
            </a:r>
            <a:r>
              <a:rPr lang="es-CO" sz="2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t>
            </a:r>
            <a:endParaRPr lang="es-CO" sz="2400" dirty="0">
              <a:solidFill>
                <a:schemeClr val="bg1">
                  <a:lumMod val="25000"/>
                </a:schemeClr>
              </a:solidFill>
            </a:endParaRPr>
          </a:p>
        </p:txBody>
      </p:sp>
      <p:sp>
        <p:nvSpPr>
          <p:cNvPr id="3" name="Rectangle: Single Corner Rounded 2">
            <a:extLst>
              <a:ext uri="{FF2B5EF4-FFF2-40B4-BE49-F238E27FC236}">
                <a16:creationId xmlns:a16="http://schemas.microsoft.com/office/drawing/2014/main" id="{8C2CB7A7-963E-3C77-5383-94C6CCCDBB4B}"/>
              </a:ext>
            </a:extLst>
          </p:cNvPr>
          <p:cNvSpPr/>
          <p:nvPr/>
        </p:nvSpPr>
        <p:spPr>
          <a:xfrm>
            <a:off x="-1" y="6010276"/>
            <a:ext cx="4757739" cy="847724"/>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1200" i="1" dirty="0">
                <a:solidFill>
                  <a:schemeClr val="tx1"/>
                </a:solidFill>
                <a:latin typeface="+mj-lt"/>
                <a:cs typeface="Segoe UI" panose="020B0502040204020203" pitchFamily="34" charset="0"/>
              </a:rPr>
              <a:t>Mas información en:  </a:t>
            </a:r>
            <a:r>
              <a:rPr lang="es-CO" sz="1200" i="1" dirty="0">
                <a:solidFill>
                  <a:schemeClr val="tx1"/>
                </a:solidFill>
                <a:latin typeface="+mj-lt"/>
                <a:cs typeface="Segoe UI" panose="020B0502040204020203" pitchFamily="34" charset="0"/>
                <a:hlinkClick r:id="rId3"/>
              </a:rPr>
              <a:t>https://www.acueducto.com.co/wps/portal/EAB2/Home/acueducto-y-alcantarillado/la-infraestructuraAcueducto/sistemas-abastecimiento/captacion/sistema-chingaza</a:t>
            </a:r>
            <a:r>
              <a:rPr lang="es-CO" sz="1200" i="1" dirty="0">
                <a:solidFill>
                  <a:schemeClr val="tx1"/>
                </a:solidFill>
                <a:latin typeface="+mj-lt"/>
                <a:cs typeface="Segoe UI" panose="020B0502040204020203" pitchFamily="34" charset="0"/>
              </a:rPr>
              <a:t>   </a:t>
            </a:r>
          </a:p>
        </p:txBody>
      </p:sp>
      <p:pic>
        <p:nvPicPr>
          <p:cNvPr id="8" name="Picture 7">
            <a:hlinkClick r:id="rId4"/>
            <a:extLst>
              <a:ext uri="{FF2B5EF4-FFF2-40B4-BE49-F238E27FC236}">
                <a16:creationId xmlns:a16="http://schemas.microsoft.com/office/drawing/2014/main" id="{93A90183-6201-7E4A-1B6A-D17800FF06A6}"/>
              </a:ext>
            </a:extLst>
          </p:cNvPr>
          <p:cNvPicPr>
            <a:picLocks noChangeAspect="1"/>
          </p:cNvPicPr>
          <p:nvPr/>
        </p:nvPicPr>
        <p:blipFill>
          <a:blip r:embed="rId5"/>
          <a:stretch>
            <a:fillRect/>
          </a:stretch>
        </p:blipFill>
        <p:spPr>
          <a:xfrm>
            <a:off x="5812465" y="0"/>
            <a:ext cx="6379535" cy="6858000"/>
          </a:xfrm>
          <a:prstGeom prst="rect">
            <a:avLst/>
          </a:prstGeom>
        </p:spPr>
      </p:pic>
    </p:spTree>
    <p:extLst>
      <p:ext uri="{BB962C8B-B14F-4D97-AF65-F5344CB8AC3E}">
        <p14:creationId xmlns:p14="http://schemas.microsoft.com/office/powerpoint/2010/main" val="2364640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0EB4F-12E9-5DA0-B02D-172F42142DF4}"/>
            </a:ext>
          </a:extLst>
        </p:cNvPr>
        <p:cNvGrpSpPr/>
        <p:nvPr/>
      </p:nvGrpSpPr>
      <p:grpSpPr>
        <a:xfrm>
          <a:off x="0" y="0"/>
          <a:ext cx="0" cy="0"/>
          <a:chOff x="0" y="0"/>
          <a:chExt cx="0" cy="0"/>
        </a:xfrm>
      </p:grpSpPr>
      <p:pic>
        <p:nvPicPr>
          <p:cNvPr id="2050" name="Picture 2" descr="GISMobile.POI">
            <a:extLst>
              <a:ext uri="{FF2B5EF4-FFF2-40B4-BE49-F238E27FC236}">
                <a16:creationId xmlns:a16="http://schemas.microsoft.com/office/drawing/2014/main" id="{3C1AC90F-CD37-2BB4-46ED-EB4D00CED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37" r="18491"/>
          <a:stretch/>
        </p:blipFill>
        <p:spPr bwMode="auto">
          <a:xfrm>
            <a:off x="0" y="0"/>
            <a:ext cx="311771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SMobile.POI">
            <a:hlinkClick r:id="rId4"/>
            <a:extLst>
              <a:ext uri="{FF2B5EF4-FFF2-40B4-BE49-F238E27FC236}">
                <a16:creationId xmlns:a16="http://schemas.microsoft.com/office/drawing/2014/main" id="{818DE9F8-3F31-B63A-B81F-35BD837FDD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2925" y="0"/>
            <a:ext cx="9109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2E6DDBC-305A-C61F-0E6A-D0B1359CF637}"/>
              </a:ext>
            </a:extLst>
          </p:cNvPr>
          <p:cNvSpPr/>
          <p:nvPr/>
        </p:nvSpPr>
        <p:spPr>
          <a:xfrm>
            <a:off x="3013699" y="0"/>
            <a:ext cx="90000" cy="6858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153637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E6BC2-E979-6D7F-DE11-B6C0CBEAC101}"/>
            </a:ext>
          </a:extLst>
        </p:cNvPr>
        <p:cNvGrpSpPr/>
        <p:nvPr/>
      </p:nvGrpSpPr>
      <p:grpSpPr>
        <a:xfrm>
          <a:off x="0" y="0"/>
          <a:ext cx="0" cy="0"/>
          <a:chOff x="0" y="0"/>
          <a:chExt cx="0" cy="0"/>
        </a:xfrm>
      </p:grpSpPr>
      <p:sp>
        <p:nvSpPr>
          <p:cNvPr id="39" name="Title 1">
            <a:extLst>
              <a:ext uri="{FF2B5EF4-FFF2-40B4-BE49-F238E27FC236}">
                <a16:creationId xmlns:a16="http://schemas.microsoft.com/office/drawing/2014/main" id="{94CA46BD-E8DC-FFF5-F5FE-2FEF49871880}"/>
              </a:ext>
            </a:extLst>
          </p:cNvPr>
          <p:cNvSpPr>
            <a:spLocks noGrp="1"/>
          </p:cNvSpPr>
          <p:nvPr>
            <p:ph type="title"/>
          </p:nvPr>
        </p:nvSpPr>
        <p:spPr>
          <a:xfrm>
            <a:off x="0" y="3253852"/>
            <a:ext cx="12192000" cy="770988"/>
          </a:xfrm>
        </p:spPr>
        <p:txBody>
          <a:bodyPr anchor="ctr" anchorCtr="0">
            <a:noAutofit/>
          </a:bodyPr>
          <a:lstStyle/>
          <a:p>
            <a:pPr algn="ctr"/>
            <a:r>
              <a:rPr lang="es-CO" sz="36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rPr>
              <a:t>Cuenca Río Amazonas</a:t>
            </a:r>
            <a:endParaRPr lang="es-CO" sz="3600" b="1"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DE6C9466-8C60-542B-9A75-A64D91B5FABF}"/>
              </a:ext>
            </a:extLst>
          </p:cNvPr>
          <p:cNvSpPr txBox="1">
            <a:spLocks/>
          </p:cNvSpPr>
          <p:nvPr/>
        </p:nvSpPr>
        <p:spPr>
          <a:xfrm>
            <a:off x="4795611" y="1768481"/>
            <a:ext cx="2600777" cy="1752601"/>
          </a:xfrm>
          <a:prstGeom prst="rect">
            <a:avLst/>
          </a:prstGeom>
        </p:spPr>
        <p:txBody>
          <a:bodyPr vert="horz" lIns="91440" tIns="45720" rIns="91440" bIns="45720" rtlCol="0" anchor="t" anchorCtr="0">
            <a:noAutofit/>
          </a:bodyPr>
          <a:lstStyle>
            <a:lvl1pPr algn="l" defTabSz="914377" rtl="0" eaLnBrk="1" latinLnBrk="0" hangingPunct="1">
              <a:lnSpc>
                <a:spcPct val="90000"/>
              </a:lnSpc>
              <a:spcBef>
                <a:spcPct val="0"/>
              </a:spcBef>
              <a:buNone/>
              <a:defRPr sz="2600" kern="1200">
                <a:solidFill>
                  <a:schemeClr val="tx1"/>
                </a:solidFill>
                <a:latin typeface="+mj-lt"/>
                <a:ea typeface="+mj-ea"/>
                <a:cs typeface="+mj-cs"/>
              </a:defRPr>
            </a:lvl1pPr>
          </a:lstStyle>
          <a:p>
            <a:pPr algn="ctr"/>
            <a:r>
              <a:rPr lang="en-US" sz="12800" dirty="0">
                <a:solidFill>
                  <a:schemeClr val="bg1">
                    <a:lumMod val="25000"/>
                  </a:schemeClr>
                </a:solidFill>
                <a:latin typeface="Forte" panose="03060902040502070203" pitchFamily="66" charset="0"/>
                <a:ea typeface="Segoe UI Black" panose="020B0A02040204020203" pitchFamily="34" charset="0"/>
                <a:cs typeface="Segoe UI" panose="020B0502040204020203" pitchFamily="34" charset="0"/>
              </a:rPr>
              <a:t>2</a:t>
            </a:r>
            <a:endParaRPr lang="es-CO" sz="12800" dirty="0">
              <a:solidFill>
                <a:schemeClr val="bg1">
                  <a:lumMod val="25000"/>
                </a:schemeClr>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 name="Rectangle: Single Corner Rounded 2">
            <a:extLst>
              <a:ext uri="{FF2B5EF4-FFF2-40B4-BE49-F238E27FC236}">
                <a16:creationId xmlns:a16="http://schemas.microsoft.com/office/drawing/2014/main" id="{4B3BD654-0E04-16C2-A23E-5F36069EC8AE}"/>
              </a:ext>
            </a:extLst>
          </p:cNvPr>
          <p:cNvSpPr/>
          <p:nvPr/>
        </p:nvSpPr>
        <p:spPr>
          <a:xfrm>
            <a:off x="8710613" y="6606000"/>
            <a:ext cx="3481387" cy="252000"/>
          </a:xfrm>
          <a:prstGeom prst="round1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200" strike="noStrike" dirty="0">
                <a:solidFill>
                  <a:srgbClr val="000000"/>
                </a:solidFill>
                <a:effectLst/>
                <a:latin typeface="Segoe UI Light" panose="020B0502040204020203" pitchFamily="34" charset="0"/>
                <a:ea typeface="Times New Roman" panose="02020603050405020304" pitchFamily="18" charset="0"/>
                <a:cs typeface="Times New Roman" panose="02020603050405020304" pitchFamily="18" charset="0"/>
              </a:rPr>
              <a:t>https://github.com/rcfdtools/R.HydroBogota</a:t>
            </a:r>
            <a:endParaRPr lang="es-CO" sz="1200" i="1"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67895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a:extLst>
            <a:ext uri="{FF2B5EF4-FFF2-40B4-BE49-F238E27FC236}">
              <a16:creationId xmlns:a16="http://schemas.microsoft.com/office/drawing/2014/main" id="{AA5DEB26-CFA9-E3CB-907B-E61002357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BFE265-1B3D-C82F-9964-FA57954D88B6}"/>
              </a:ext>
            </a:extLst>
          </p:cNvPr>
          <p:cNvSpPr>
            <a:spLocks noGrp="1"/>
          </p:cNvSpPr>
          <p:nvPr>
            <p:ph type="title"/>
          </p:nvPr>
        </p:nvSpPr>
        <p:spPr>
          <a:xfrm>
            <a:off x="261938" y="1155799"/>
            <a:ext cx="5557838" cy="4851201"/>
          </a:xfrm>
        </p:spPr>
        <p:txBody>
          <a:bodyPr anchor="t" anchorCtr="0">
            <a:noAutofit/>
          </a:bodyPr>
          <a:lstStyle/>
          <a:p>
            <a:pPr algn="ct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Además de ayudar a controlar las emisiones de carbono a la atmósfera, la Amazonía apoya en gran medida al ciclo hidrológico de la zona suramericana. </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Se cree que la humedad proveniente de la evapotranspiración de sus bosques permite cargar las nubes, que al ser transportadas por los vientos alisios del sur-este, van a precipitar lluvias a distancias muy lejanas de la misma Amazonía.</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01E231EA-C29B-0A6E-5B49-040960FE69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124" name="Picture 4" descr="GISMobile.POI">
            <a:extLst>
              <a:ext uri="{FF2B5EF4-FFF2-40B4-BE49-F238E27FC236}">
                <a16:creationId xmlns:a16="http://schemas.microsoft.com/office/drawing/2014/main" id="{23AE2950-15A3-7573-6C87-BC4D073D8C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573"/>
          <a:stretch/>
        </p:blipFill>
        <p:spPr bwMode="auto">
          <a:xfrm>
            <a:off x="6096000" y="14287"/>
            <a:ext cx="614203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181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48ED6-D68D-6011-0D8D-739D8CBB7E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5F9706-9487-C619-CFD4-9087467A5C2C}"/>
              </a:ext>
            </a:extLst>
          </p:cNvPr>
          <p:cNvSpPr>
            <a:spLocks noGrp="1"/>
          </p:cNvSpPr>
          <p:nvPr>
            <p:ph type="title"/>
          </p:nvPr>
        </p:nvSpPr>
        <p:spPr>
          <a:xfrm>
            <a:off x="95250" y="821531"/>
            <a:ext cx="5557838" cy="5214938"/>
          </a:xfrm>
        </p:spPr>
        <p:txBody>
          <a:bodyPr anchor="t" anchorCtr="0">
            <a:noAutofit/>
          </a:bodyPr>
          <a:lstStyle/>
          <a:p>
            <a:pPr algn="ct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El río Amazonas tiene un caudal promedio de 230.000 m³/s, que corresponde aproximadamente al 20% del agua dulce de la superficie terrestre mundial</a:t>
            </a:r>
            <a:r>
              <a:rPr lang="es-CO" sz="1400"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 (Cepal y Patrimonio Natural, 2013).</a:t>
            </a: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b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br>
            <a:r>
              <a:rPr lang="es-CO" dirty="0">
                <a:solidFill>
                  <a:schemeClr val="bg1">
                    <a:lumMod val="25000"/>
                  </a:schemeClr>
                </a:solidFill>
                <a:effectLst/>
                <a:latin typeface="Segoe UI" panose="020B0502040204020203" pitchFamily="34" charset="0"/>
                <a:ea typeface="Segoe UI Black" panose="020B0A02040204020203" pitchFamily="34" charset="0"/>
                <a:cs typeface="Segoe UI" panose="020B0502040204020203" pitchFamily="34" charset="0"/>
              </a:rPr>
              <a:t>Teniendo en cuenta las áreas aportantes al Río Amazonas, su cuenca tiene un área total de 5,912,923 km², siendo el 33% de la superficie continental Sudamericana, con cobertura parcial sobre Bolivia, Perú, Ecuador, Perú, Colombia, Venezuela, Guyana y Brasil.</a:t>
            </a:r>
            <a:endParaRPr lang="es-CO" dirty="0">
              <a:solidFill>
                <a:schemeClr val="bg1">
                  <a:lumMod val="25000"/>
                </a:schemeClr>
              </a:solidFill>
            </a:endParaRPr>
          </a:p>
        </p:txBody>
      </p:sp>
      <p:sp>
        <p:nvSpPr>
          <p:cNvPr id="4" name="AutoShape 2">
            <a:extLst>
              <a:ext uri="{FF2B5EF4-FFF2-40B4-BE49-F238E27FC236}">
                <a16:creationId xmlns:a16="http://schemas.microsoft.com/office/drawing/2014/main" id="{0AFDBAD7-B0A5-9872-46E0-D03EE138B23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 name="Picture 4">
            <a:hlinkClick r:id="rId3"/>
            <a:extLst>
              <a:ext uri="{FF2B5EF4-FFF2-40B4-BE49-F238E27FC236}">
                <a16:creationId xmlns:a16="http://schemas.microsoft.com/office/drawing/2014/main" id="{8BC09AFD-4EFF-9644-191E-555C37D798B0}"/>
              </a:ext>
            </a:extLst>
          </p:cNvPr>
          <p:cNvPicPr>
            <a:picLocks noChangeAspect="1"/>
          </p:cNvPicPr>
          <p:nvPr/>
        </p:nvPicPr>
        <p:blipFill>
          <a:blip r:embed="rId4"/>
          <a:stretch>
            <a:fillRect/>
          </a:stretch>
        </p:blipFill>
        <p:spPr>
          <a:xfrm>
            <a:off x="5817227" y="0"/>
            <a:ext cx="6379535" cy="6858000"/>
          </a:xfrm>
          <a:prstGeom prst="rect">
            <a:avLst/>
          </a:prstGeom>
        </p:spPr>
      </p:pic>
    </p:spTree>
    <p:extLst>
      <p:ext uri="{BB962C8B-B14F-4D97-AF65-F5344CB8AC3E}">
        <p14:creationId xmlns:p14="http://schemas.microsoft.com/office/powerpoint/2010/main" val="2041003588"/>
      </p:ext>
    </p:extLst>
  </p:cSld>
  <p:clrMapOvr>
    <a:masterClrMapping/>
  </p:clrMapOvr>
</p:sld>
</file>

<file path=ppt/theme/theme1.xml><?xml version="1.0" encoding="utf-8"?>
<a:theme xmlns:a="http://schemas.openxmlformats.org/drawingml/2006/main" name="Tema de R.TeachingResearchGuide">
  <a:themeElements>
    <a:clrScheme name="Custom 1">
      <a:dk1>
        <a:sysClr val="windowText" lastClr="000000"/>
      </a:dk1>
      <a:lt1>
        <a:srgbClr val="F8F8F8"/>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000000"/>
      </a:hlink>
      <a:folHlink>
        <a:srgbClr val="595959"/>
      </a:folHlink>
    </a:clrScheme>
    <a:fontScheme name="R.TeachingResearchGuide">
      <a:majorFont>
        <a:latin typeface="Segoe UI Light"/>
        <a:ea typeface=""/>
        <a:cs typeface=""/>
      </a:majorFont>
      <a:minorFont>
        <a:latin typeface="Segoe UI Light"/>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id="{5A35A6FC-B87C-4B67-9B88-2A7DF7702ABE}" vid="{05B25DEA-0386-406F-A99F-5BE9D4B84DC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089011499791B4EB69D0A56FFA67F2B" ma:contentTypeVersion="30" ma:contentTypeDescription="Create a new document." ma:contentTypeScope="" ma:versionID="f76dc847e91b26043a9f85409c9c8da8">
  <xsd:schema xmlns:xsd="http://www.w3.org/2001/XMLSchema" xmlns:xs="http://www.w3.org/2001/XMLSchema" xmlns:p="http://schemas.microsoft.com/office/2006/metadata/properties" xmlns:ns3="bf3e1746-bde1-4d6e-9c3f-7182572f7502" xmlns:ns4="14224164-2045-4b51-92bb-313d0f626d83" targetNamespace="http://schemas.microsoft.com/office/2006/metadata/properties" ma:root="true" ma:fieldsID="e77e75136ac7a83ebab10a30c2d6fe6c" ns3:_="" ns4:_="">
    <xsd:import namespace="bf3e1746-bde1-4d6e-9c3f-7182572f7502"/>
    <xsd:import namespace="14224164-2045-4b51-92bb-313d0f626d83"/>
    <xsd:element name="properties">
      <xsd:complexType>
        <xsd:sequence>
          <xsd:element name="documentManagement">
            <xsd:complexType>
              <xsd:all>
                <xsd:element ref="ns3:MediaServiceMetadata" minOccurs="0"/>
                <xsd:element ref="ns3:MediaServiceFastMetadata"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3e1746-bde1-4d6e-9c3f-7182572f75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element name="MediaServiceDateTaken" ma:index="37"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224164-2045-4b51-92bb-313d0f626d83" elementFormDefault="qualified">
    <xsd:import namespace="http://schemas.microsoft.com/office/2006/documentManagement/types"/>
    <xsd:import namespace="http://schemas.microsoft.com/office/infopath/2007/PartnerControls"/>
    <xsd:element name="SharedWithUsers" ma:index="3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internalName="SharedWithDetails" ma:readOnly="true">
      <xsd:simpleType>
        <xsd:restriction base="dms:Note">
          <xsd:maxLength value="255"/>
        </xsd:restriction>
      </xsd:simpleType>
    </xsd:element>
    <xsd:element name="SharingHintHash" ma:index="3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NotebookType xmlns="bf3e1746-bde1-4d6e-9c3f-7182572f7502" xsi:nil="true"/>
    <CultureName xmlns="bf3e1746-bde1-4d6e-9c3f-7182572f7502" xsi:nil="true"/>
    <Students xmlns="bf3e1746-bde1-4d6e-9c3f-7182572f7502">
      <UserInfo>
        <DisplayName/>
        <AccountId xsi:nil="true"/>
        <AccountType/>
      </UserInfo>
    </Students>
    <Distribution_Groups xmlns="bf3e1746-bde1-4d6e-9c3f-7182572f7502" xsi:nil="true"/>
    <FolderType xmlns="bf3e1746-bde1-4d6e-9c3f-7182572f7502" xsi:nil="true"/>
    <Student_Groups xmlns="bf3e1746-bde1-4d6e-9c3f-7182572f7502">
      <UserInfo>
        <DisplayName/>
        <AccountId xsi:nil="true"/>
        <AccountType/>
      </UserInfo>
    </Student_Groups>
    <Self_Registration_Enabled xmlns="bf3e1746-bde1-4d6e-9c3f-7182572f7502" xsi:nil="true"/>
    <TeamsChannelId xmlns="bf3e1746-bde1-4d6e-9c3f-7182572f7502" xsi:nil="true"/>
    <IsNotebookLocked xmlns="bf3e1746-bde1-4d6e-9c3f-7182572f7502" xsi:nil="true"/>
    <DefaultSectionNames xmlns="bf3e1746-bde1-4d6e-9c3f-7182572f7502" xsi:nil="true"/>
    <Is_Collaboration_Space_Locked xmlns="bf3e1746-bde1-4d6e-9c3f-7182572f7502" xsi:nil="true"/>
    <Invited_Teachers xmlns="bf3e1746-bde1-4d6e-9c3f-7182572f7502" xsi:nil="true"/>
    <Math_Settings xmlns="bf3e1746-bde1-4d6e-9c3f-7182572f7502" xsi:nil="true"/>
    <Templates xmlns="bf3e1746-bde1-4d6e-9c3f-7182572f7502" xsi:nil="true"/>
    <Has_Teacher_Only_SectionGroup xmlns="bf3e1746-bde1-4d6e-9c3f-7182572f7502" xsi:nil="true"/>
    <AppVersion xmlns="bf3e1746-bde1-4d6e-9c3f-7182572f7502" xsi:nil="true"/>
    <Invited_Students xmlns="bf3e1746-bde1-4d6e-9c3f-7182572f7502" xsi:nil="true"/>
    <Owner xmlns="bf3e1746-bde1-4d6e-9c3f-7182572f7502">
      <UserInfo>
        <DisplayName/>
        <AccountId xsi:nil="true"/>
        <AccountType/>
      </UserInfo>
    </Owner>
    <Teachers xmlns="bf3e1746-bde1-4d6e-9c3f-7182572f7502">
      <UserInfo>
        <DisplayName/>
        <AccountId xsi:nil="true"/>
        <AccountType/>
      </UserInfo>
    </Teachers>
    <LMS_Mappings xmlns="bf3e1746-bde1-4d6e-9c3f-7182572f7502" xsi:nil="true"/>
  </documentManagement>
</p:properties>
</file>

<file path=customXml/itemProps1.xml><?xml version="1.0" encoding="utf-8"?>
<ds:datastoreItem xmlns:ds="http://schemas.openxmlformats.org/officeDocument/2006/customXml" ds:itemID="{B024FD56-CE1B-42FC-9E83-BFBF160724C6}">
  <ds:schemaRefs>
    <ds:schemaRef ds:uri="http://schemas.microsoft.com/sharepoint/v3/contenttype/forms"/>
  </ds:schemaRefs>
</ds:datastoreItem>
</file>

<file path=customXml/itemProps2.xml><?xml version="1.0" encoding="utf-8"?>
<ds:datastoreItem xmlns:ds="http://schemas.openxmlformats.org/officeDocument/2006/customXml" ds:itemID="{A129B439-51BE-4A7D-9272-FBD057297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3e1746-bde1-4d6e-9c3f-7182572f7502"/>
    <ds:schemaRef ds:uri="14224164-2045-4b51-92bb-313d0f626d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EDD01B8-816B-49B7-8C81-03AB51D87C54}">
  <ds:schemaRefs>
    <ds:schemaRef ds:uri="http://www.w3.org/XML/1998/namespace"/>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http://schemas.microsoft.com/office/2006/metadata/properties"/>
    <ds:schemaRef ds:uri="http://purl.org/dc/elements/1.1/"/>
    <ds:schemaRef ds:uri="14224164-2045-4b51-92bb-313d0f626d83"/>
    <ds:schemaRef ds:uri="bf3e1746-bde1-4d6e-9c3f-7182572f7502"/>
    <ds:schemaRef ds:uri="http://purl.org/dc/terms/"/>
  </ds:schemaRefs>
</ds:datastoreItem>
</file>

<file path=docProps/app.xml><?xml version="1.0" encoding="utf-8"?>
<Properties xmlns="http://schemas.openxmlformats.org/officeDocument/2006/extended-properties" xmlns:vt="http://schemas.openxmlformats.org/officeDocument/2006/docPropsVTypes">
  <Template>Plantilla_PPTX_Videos</Template>
  <TotalTime>3811</TotalTime>
  <Words>510</Words>
  <Application>Microsoft Office PowerPoint</Application>
  <PresentationFormat>Widescreen</PresentationFormat>
  <Paragraphs>53</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-apple-system</vt:lpstr>
      <vt:lpstr>Arial</vt:lpstr>
      <vt:lpstr>Calibri</vt:lpstr>
      <vt:lpstr>Forte</vt:lpstr>
      <vt:lpstr>Segoe UI</vt:lpstr>
      <vt:lpstr>Segoe UI Light</vt:lpstr>
      <vt:lpstr>Tema de R.TeachingResearchGuide</vt:lpstr>
      <vt:lpstr>PowerPoint Presentation</vt:lpstr>
      <vt:lpstr>Sistema de abastecimiento Chingaza Cuenca Río Amazonas Transporte de humedad desde el Amazonas Mapa de suelos y grupos hidrológicos Mapa de usos del suelo y rugosidades Simulación hidráulica bidimensional Análisis de resultados Conclusiones</vt:lpstr>
      <vt:lpstr>Sistema de abastecimiento Chingaza</vt:lpstr>
      <vt:lpstr>PowerPoint Presentation</vt:lpstr>
      <vt:lpstr>El sistema de abastecimiento Chingaza, capta las aguas de la cuenca alta del Río Guatiquía (que hace parte del área hidrográfica Orinoco), correspondiente a parte de la subcuencas del Río Chuza y el Río Chingaza (a través de un túnel de derivación), las almacena en el Embalse Chuza y las transporta por una aducción hasta el Embalse de San Rafael en el Municipio de La Calera (que hace parte del área hidrográfica Magdalena – Cauca).</vt:lpstr>
      <vt:lpstr>PowerPoint Presentation</vt:lpstr>
      <vt:lpstr>Cuenca Río Amazonas</vt:lpstr>
      <vt:lpstr>Además de ayudar a controlar las emisiones de carbono a la atmósfera, la Amazonía apoya en gran medida al ciclo hidrológico de la zona suramericana.   Se cree que la humedad proveniente de la evapotranspiración de sus bosques permite cargar las nubes, que al ser transportadas por los vientos alisios del sur-este, van a precipitar lluvias a distancias muy lejanas de la misma Amazonía.</vt:lpstr>
      <vt:lpstr>El río Amazonas tiene un caudal promedio de 230.000 m³/s, que corresponde aproximadamente al 20% del agua dulce de la superficie terrestre mundial (Cepal y Patrimonio Natural, 2013).  Teniendo en cuenta las áreas aportantes al Río Amazonas, su cuenca tiene un área total de 5,912,923 km², siendo el 33% de la superficie continental Sudamericana, con cobertura parcial sobre Bolivia, Perú, Ecuador, Perú, Colombia, Venezuela, Guyana y Brasil.</vt:lpstr>
      <vt:lpstr>Clima y transporte de humedad desde el Amazonas</vt:lpstr>
      <vt:lpstr>Viento vs. Temperatura  Con campos de viento a 10 metros.  Con campos de viento a 100 metros.</vt:lpstr>
      <vt:lpstr>PowerPoint Presentation</vt:lpstr>
      <vt:lpstr>PowerPoint Presentation</vt:lpstr>
      <vt:lpstr>PowerPoint Presentation</vt:lpstr>
      <vt:lpstr>Viento vs. Evaporación  Con campos de viento a 10 metros.  Con campos de viento a 100 metros.</vt:lpstr>
      <vt:lpstr>PowerPoint Presentation</vt:lpstr>
      <vt:lpstr>Viento vs. Vapor de agua  Con campos de viento a 10 metros.  Con campos de viento a 100 metros.</vt:lpstr>
      <vt:lpstr>PowerPoint Presentation</vt:lpstr>
      <vt:lpstr>PowerPoint Presentation</vt:lpstr>
      <vt:lpstr>Gracias por su atención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SIGE - Retos y Oportunidades</dc:title>
  <dc:creator/>
  <cp:lastModifiedBy>WILLIAM RICARDO AGUILAR PIÑA</cp:lastModifiedBy>
  <cp:revision>400</cp:revision>
  <dcterms:created xsi:type="dcterms:W3CDTF">2022-08-04T19:07:18Z</dcterms:created>
  <dcterms:modified xsi:type="dcterms:W3CDTF">2024-10-15T16:43:26Z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0x010100C089011499791B4EB69D0A56FFA67F2B</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